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28"/>
  </p:notesMasterIdLst>
  <p:sldIdLst>
    <p:sldId id="256" r:id="rId2"/>
    <p:sldId id="267" r:id="rId3"/>
    <p:sldId id="272" r:id="rId4"/>
    <p:sldId id="269" r:id="rId5"/>
    <p:sldId id="270" r:id="rId6"/>
    <p:sldId id="259" r:id="rId7"/>
    <p:sldId id="271" r:id="rId8"/>
    <p:sldId id="261" r:id="rId9"/>
    <p:sldId id="275" r:id="rId10"/>
    <p:sldId id="276" r:id="rId11"/>
    <p:sldId id="260" r:id="rId12"/>
    <p:sldId id="277" r:id="rId13"/>
    <p:sldId id="274" r:id="rId14"/>
    <p:sldId id="279" r:id="rId15"/>
    <p:sldId id="280" r:id="rId16"/>
    <p:sldId id="264" r:id="rId17"/>
    <p:sldId id="265" r:id="rId18"/>
    <p:sldId id="287" r:id="rId19"/>
    <p:sldId id="281" r:id="rId20"/>
    <p:sldId id="283" r:id="rId21"/>
    <p:sldId id="282" r:id="rId22"/>
    <p:sldId id="284" r:id="rId23"/>
    <p:sldId id="285" r:id="rId24"/>
    <p:sldId id="286" r:id="rId25"/>
    <p:sldId id="273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6897" autoAdjust="0"/>
  </p:normalViewPr>
  <p:slideViewPr>
    <p:cSldViewPr snapToGrid="0">
      <p:cViewPr varScale="1">
        <p:scale>
          <a:sx n="80" d="100"/>
          <a:sy n="80" d="100"/>
        </p:scale>
        <p:origin x="102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42872-43A2-43F0-A37B-AD4AD8CEF9A2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3B8E9-EFAC-45CF-ADD1-B44B017D7547}">
      <dgm:prSet custT="1"/>
      <dgm:spPr/>
      <dgm:t>
        <a:bodyPr/>
        <a:lstStyle/>
        <a:p>
          <a:r>
            <a:rPr lang="en-US" sz="2800" dirty="0"/>
            <a:t>Modest Midwest City</a:t>
          </a:r>
        </a:p>
      </dgm:t>
    </dgm:pt>
    <dgm:pt modelId="{64375696-4C0C-40C2-AE2F-3297A900F7A4}" type="parTrans" cxnId="{BB64E841-075C-4E07-95BA-AC9D215B79FF}">
      <dgm:prSet/>
      <dgm:spPr/>
      <dgm:t>
        <a:bodyPr/>
        <a:lstStyle/>
        <a:p>
          <a:endParaRPr lang="en-US"/>
        </a:p>
      </dgm:t>
    </dgm:pt>
    <dgm:pt modelId="{A6EE17F5-CDAF-4D6A-BC69-9AA85D962930}" type="sibTrans" cxnId="{BB64E841-075C-4E07-95BA-AC9D215B79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D89C14-B8EF-4909-A5AC-035421C785EB}">
      <dgm:prSet custT="1"/>
      <dgm:spPr/>
      <dgm:t>
        <a:bodyPr/>
        <a:lstStyle/>
        <a:p>
          <a:r>
            <a:rPr lang="en-US" sz="2800" dirty="0"/>
            <a:t>Iowa State University</a:t>
          </a:r>
        </a:p>
      </dgm:t>
    </dgm:pt>
    <dgm:pt modelId="{38564635-2C20-40D8-AD58-CAEF2E7CDD9C}" type="parTrans" cxnId="{02DFC778-BC56-496E-9C92-36FC67E80557}">
      <dgm:prSet/>
      <dgm:spPr/>
      <dgm:t>
        <a:bodyPr/>
        <a:lstStyle/>
        <a:p>
          <a:endParaRPr lang="en-US"/>
        </a:p>
      </dgm:t>
    </dgm:pt>
    <dgm:pt modelId="{91916CCE-3746-449B-A199-4012624F4E9C}" type="sibTrans" cxnId="{02DFC778-BC56-496E-9C92-36FC67E805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550AA5-7862-46A4-8EF0-246C3C0405CB}">
      <dgm:prSet custT="1"/>
      <dgm:spPr/>
      <dgm:t>
        <a:bodyPr/>
        <a:lstStyle/>
        <a:p>
          <a:r>
            <a:rPr lang="en-US" sz="2800" dirty="0"/>
            <a:t>Housing Data</a:t>
          </a:r>
        </a:p>
      </dgm:t>
    </dgm:pt>
    <dgm:pt modelId="{99BFE6DA-AB34-4397-9014-C981529959EE}" type="parTrans" cxnId="{50AC2A2E-42AE-4C54-B2EF-233CFA016C4F}">
      <dgm:prSet/>
      <dgm:spPr/>
      <dgm:t>
        <a:bodyPr/>
        <a:lstStyle/>
        <a:p>
          <a:endParaRPr lang="en-US"/>
        </a:p>
      </dgm:t>
    </dgm:pt>
    <dgm:pt modelId="{78159887-9377-435F-9C2A-642A6211973D}" type="sibTrans" cxnId="{50AC2A2E-42AE-4C54-B2EF-233CFA016C4F}">
      <dgm:prSet/>
      <dgm:spPr/>
      <dgm:t>
        <a:bodyPr/>
        <a:lstStyle/>
        <a:p>
          <a:endParaRPr lang="en-US"/>
        </a:p>
      </dgm:t>
    </dgm:pt>
    <dgm:pt modelId="{EA2B0ACD-B9C7-4F8E-925D-04A15C7648CE}" type="pres">
      <dgm:prSet presAssocID="{EDE42872-43A2-43F0-A37B-AD4AD8CEF9A2}" presName="linearFlow" presStyleCnt="0">
        <dgm:presLayoutVars>
          <dgm:dir/>
          <dgm:resizeHandles val="exact"/>
        </dgm:presLayoutVars>
      </dgm:prSet>
      <dgm:spPr/>
    </dgm:pt>
    <dgm:pt modelId="{CCF4A8F1-E9E8-448F-B5AF-1A04DCFE2059}" type="pres">
      <dgm:prSet presAssocID="{7163B8E9-EFAC-45CF-ADD1-B44B017D7547}" presName="composite" presStyleCnt="0"/>
      <dgm:spPr/>
    </dgm:pt>
    <dgm:pt modelId="{4A841533-5AEC-407F-9D6D-FF4718E6D84C}" type="pres">
      <dgm:prSet presAssocID="{7163B8E9-EFAC-45CF-ADD1-B44B017D7547}" presName="imgShp" presStyleLbl="fgImgPlace1" presStyleIdx="0" presStyleCnt="3" custLinFactNeighborX="-5274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ps with solid fill"/>
        </a:ext>
      </dgm:extLst>
    </dgm:pt>
    <dgm:pt modelId="{33CE47C9-3F3A-424C-B0FB-542CF01641CF}" type="pres">
      <dgm:prSet presAssocID="{7163B8E9-EFAC-45CF-ADD1-B44B017D7547}" presName="txShp" presStyleLbl="node1" presStyleIdx="0" presStyleCnt="3" custLinFactNeighborX="16892">
        <dgm:presLayoutVars>
          <dgm:bulletEnabled val="1"/>
        </dgm:presLayoutVars>
      </dgm:prSet>
      <dgm:spPr/>
    </dgm:pt>
    <dgm:pt modelId="{21B0B9C0-D3D7-4BEC-88D4-DF061EB7801C}" type="pres">
      <dgm:prSet presAssocID="{A6EE17F5-CDAF-4D6A-BC69-9AA85D962930}" presName="spacing" presStyleCnt="0"/>
      <dgm:spPr/>
    </dgm:pt>
    <dgm:pt modelId="{06D8AE8C-B3FC-435B-A9A5-FD4CEFCA0A9A}" type="pres">
      <dgm:prSet presAssocID="{14D89C14-B8EF-4909-A5AC-035421C785EB}" presName="composite" presStyleCnt="0"/>
      <dgm:spPr/>
    </dgm:pt>
    <dgm:pt modelId="{947F3745-4032-4953-ACE1-EEAB516E3703}" type="pres">
      <dgm:prSet presAssocID="{14D89C14-B8EF-4909-A5AC-035421C785EB}" presName="imgShp" presStyleLbl="fgImgPlace1" presStyleIdx="1" presStyleCnt="3" custLinFactNeighborX="-527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F0FAC2FF-70F6-4AA8-98C9-55F3203E7E99}" type="pres">
      <dgm:prSet presAssocID="{14D89C14-B8EF-4909-A5AC-035421C785EB}" presName="txShp" presStyleLbl="node1" presStyleIdx="1" presStyleCnt="3" custLinFactNeighborX="16892">
        <dgm:presLayoutVars>
          <dgm:bulletEnabled val="1"/>
        </dgm:presLayoutVars>
      </dgm:prSet>
      <dgm:spPr/>
    </dgm:pt>
    <dgm:pt modelId="{3FBE6E9F-9D4E-487F-BC4B-F4A931DE8D15}" type="pres">
      <dgm:prSet presAssocID="{91916CCE-3746-449B-A199-4012624F4E9C}" presName="spacing" presStyleCnt="0"/>
      <dgm:spPr/>
    </dgm:pt>
    <dgm:pt modelId="{D447F650-72FE-460B-803F-064B489D005D}" type="pres">
      <dgm:prSet presAssocID="{25550AA5-7862-46A4-8EF0-246C3C0405CB}" presName="composite" presStyleCnt="0"/>
      <dgm:spPr/>
    </dgm:pt>
    <dgm:pt modelId="{ADE9DCF3-6B2D-4207-87F7-9AE6CDD8CBEC}" type="pres">
      <dgm:prSet presAssocID="{25550AA5-7862-46A4-8EF0-246C3C0405CB}" presName="imgShp" presStyleLbl="fgImgPlace1" presStyleIdx="2" presStyleCnt="3" custLinFactNeighborX="-5274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084FDE9-43B5-4EC1-89AA-5E3DC74C6CF4}" type="pres">
      <dgm:prSet presAssocID="{25550AA5-7862-46A4-8EF0-246C3C0405CB}" presName="txShp" presStyleLbl="node1" presStyleIdx="2" presStyleCnt="3" custLinFactNeighborX="16892">
        <dgm:presLayoutVars>
          <dgm:bulletEnabled val="1"/>
        </dgm:presLayoutVars>
      </dgm:prSet>
      <dgm:spPr/>
    </dgm:pt>
  </dgm:ptLst>
  <dgm:cxnLst>
    <dgm:cxn modelId="{44DDC002-CD32-45B8-A3F0-FBF85D23A985}" type="presOf" srcId="{14D89C14-B8EF-4909-A5AC-035421C785EB}" destId="{F0FAC2FF-70F6-4AA8-98C9-55F3203E7E99}" srcOrd="0" destOrd="0" presId="urn:microsoft.com/office/officeart/2005/8/layout/vList3"/>
    <dgm:cxn modelId="{D6BB6306-6CCF-4407-81AA-227FC38BCAB8}" type="presOf" srcId="{7163B8E9-EFAC-45CF-ADD1-B44B017D7547}" destId="{33CE47C9-3F3A-424C-B0FB-542CF01641CF}" srcOrd="0" destOrd="0" presId="urn:microsoft.com/office/officeart/2005/8/layout/vList3"/>
    <dgm:cxn modelId="{50AC2A2E-42AE-4C54-B2EF-233CFA016C4F}" srcId="{EDE42872-43A2-43F0-A37B-AD4AD8CEF9A2}" destId="{25550AA5-7862-46A4-8EF0-246C3C0405CB}" srcOrd="2" destOrd="0" parTransId="{99BFE6DA-AB34-4397-9014-C981529959EE}" sibTransId="{78159887-9377-435F-9C2A-642A6211973D}"/>
    <dgm:cxn modelId="{BB64E841-075C-4E07-95BA-AC9D215B79FF}" srcId="{EDE42872-43A2-43F0-A37B-AD4AD8CEF9A2}" destId="{7163B8E9-EFAC-45CF-ADD1-B44B017D7547}" srcOrd="0" destOrd="0" parTransId="{64375696-4C0C-40C2-AE2F-3297A900F7A4}" sibTransId="{A6EE17F5-CDAF-4D6A-BC69-9AA85D962930}"/>
    <dgm:cxn modelId="{02DFC778-BC56-496E-9C92-36FC67E80557}" srcId="{EDE42872-43A2-43F0-A37B-AD4AD8CEF9A2}" destId="{14D89C14-B8EF-4909-A5AC-035421C785EB}" srcOrd="1" destOrd="0" parTransId="{38564635-2C20-40D8-AD58-CAEF2E7CDD9C}" sibTransId="{91916CCE-3746-449B-A199-4012624F4E9C}"/>
    <dgm:cxn modelId="{776B14C6-2122-4967-83B1-B71D67FA03C7}" type="presOf" srcId="{25550AA5-7862-46A4-8EF0-246C3C0405CB}" destId="{0084FDE9-43B5-4EC1-89AA-5E3DC74C6CF4}" srcOrd="0" destOrd="0" presId="urn:microsoft.com/office/officeart/2005/8/layout/vList3"/>
    <dgm:cxn modelId="{FDB70DED-6C8B-4D96-8507-8ABC1F449D0F}" type="presOf" srcId="{EDE42872-43A2-43F0-A37B-AD4AD8CEF9A2}" destId="{EA2B0ACD-B9C7-4F8E-925D-04A15C7648CE}" srcOrd="0" destOrd="0" presId="urn:microsoft.com/office/officeart/2005/8/layout/vList3"/>
    <dgm:cxn modelId="{2EEBA4B3-BBDF-41D4-AB4D-975859F45D0E}" type="presParOf" srcId="{EA2B0ACD-B9C7-4F8E-925D-04A15C7648CE}" destId="{CCF4A8F1-E9E8-448F-B5AF-1A04DCFE2059}" srcOrd="0" destOrd="0" presId="urn:microsoft.com/office/officeart/2005/8/layout/vList3"/>
    <dgm:cxn modelId="{E1BA43DC-0946-4DD1-91FE-F36CA21D4669}" type="presParOf" srcId="{CCF4A8F1-E9E8-448F-B5AF-1A04DCFE2059}" destId="{4A841533-5AEC-407F-9D6D-FF4718E6D84C}" srcOrd="0" destOrd="0" presId="urn:microsoft.com/office/officeart/2005/8/layout/vList3"/>
    <dgm:cxn modelId="{F88B2F84-9A99-4C49-9084-43598C71B8E7}" type="presParOf" srcId="{CCF4A8F1-E9E8-448F-B5AF-1A04DCFE2059}" destId="{33CE47C9-3F3A-424C-B0FB-542CF01641CF}" srcOrd="1" destOrd="0" presId="urn:microsoft.com/office/officeart/2005/8/layout/vList3"/>
    <dgm:cxn modelId="{045E2E31-8CA3-4685-9EE1-6079E3EE72B9}" type="presParOf" srcId="{EA2B0ACD-B9C7-4F8E-925D-04A15C7648CE}" destId="{21B0B9C0-D3D7-4BEC-88D4-DF061EB7801C}" srcOrd="1" destOrd="0" presId="urn:microsoft.com/office/officeart/2005/8/layout/vList3"/>
    <dgm:cxn modelId="{73E05A27-D619-4F72-982B-5A65EC866122}" type="presParOf" srcId="{EA2B0ACD-B9C7-4F8E-925D-04A15C7648CE}" destId="{06D8AE8C-B3FC-435B-A9A5-FD4CEFCA0A9A}" srcOrd="2" destOrd="0" presId="urn:microsoft.com/office/officeart/2005/8/layout/vList3"/>
    <dgm:cxn modelId="{49E63B88-C6BC-42EF-849D-272296EBC2C3}" type="presParOf" srcId="{06D8AE8C-B3FC-435B-A9A5-FD4CEFCA0A9A}" destId="{947F3745-4032-4953-ACE1-EEAB516E3703}" srcOrd="0" destOrd="0" presId="urn:microsoft.com/office/officeart/2005/8/layout/vList3"/>
    <dgm:cxn modelId="{FAE52CE2-00F6-41D0-BE8B-7F04926BDE26}" type="presParOf" srcId="{06D8AE8C-B3FC-435B-A9A5-FD4CEFCA0A9A}" destId="{F0FAC2FF-70F6-4AA8-98C9-55F3203E7E99}" srcOrd="1" destOrd="0" presId="urn:microsoft.com/office/officeart/2005/8/layout/vList3"/>
    <dgm:cxn modelId="{CA717967-9E88-4A4B-9847-7C56634C6E92}" type="presParOf" srcId="{EA2B0ACD-B9C7-4F8E-925D-04A15C7648CE}" destId="{3FBE6E9F-9D4E-487F-BC4B-F4A931DE8D15}" srcOrd="3" destOrd="0" presId="urn:microsoft.com/office/officeart/2005/8/layout/vList3"/>
    <dgm:cxn modelId="{79BC47ED-8202-4528-B489-97CF75661B73}" type="presParOf" srcId="{EA2B0ACD-B9C7-4F8E-925D-04A15C7648CE}" destId="{D447F650-72FE-460B-803F-064B489D005D}" srcOrd="4" destOrd="0" presId="urn:microsoft.com/office/officeart/2005/8/layout/vList3"/>
    <dgm:cxn modelId="{28FC2C23-4614-49DC-B9FA-80B7127FF1D7}" type="presParOf" srcId="{D447F650-72FE-460B-803F-064B489D005D}" destId="{ADE9DCF3-6B2D-4207-87F7-9AE6CDD8CBEC}" srcOrd="0" destOrd="0" presId="urn:microsoft.com/office/officeart/2005/8/layout/vList3"/>
    <dgm:cxn modelId="{9EF50630-FD61-422E-ACE3-FFFC5746BC71}" type="presParOf" srcId="{D447F650-72FE-460B-803F-064B489D005D}" destId="{0084FDE9-43B5-4EC1-89AA-5E3DC74C6CF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E8F47D-70DF-4DF7-8CDA-16D5C45A3A5C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</dgm:pt>
    <dgm:pt modelId="{40912AB3-1E5C-45A2-B09F-9D3DB596A013}">
      <dgm:prSet phldrT="[Text]"/>
      <dgm:spPr/>
      <dgm:t>
        <a:bodyPr/>
        <a:lstStyle/>
        <a:p>
          <a:r>
            <a:rPr lang="en-US" dirty="0"/>
            <a:t>Land</a:t>
          </a:r>
        </a:p>
      </dgm:t>
    </dgm:pt>
    <dgm:pt modelId="{1042BF2B-1E79-4F71-A122-B827165B2CEC}" type="parTrans" cxnId="{7B618566-A76E-40BB-B722-C65FEC5CF6FF}">
      <dgm:prSet/>
      <dgm:spPr/>
      <dgm:t>
        <a:bodyPr/>
        <a:lstStyle/>
        <a:p>
          <a:endParaRPr lang="en-US"/>
        </a:p>
      </dgm:t>
    </dgm:pt>
    <dgm:pt modelId="{A1DA02C8-673C-484D-B620-8CE2FC88D1CF}" type="sibTrans" cxnId="{7B618566-A76E-40BB-B722-C65FEC5CF6FF}">
      <dgm:prSet/>
      <dgm:spPr/>
      <dgm:t>
        <a:bodyPr/>
        <a:lstStyle/>
        <a:p>
          <a:endParaRPr lang="en-US"/>
        </a:p>
      </dgm:t>
    </dgm:pt>
    <dgm:pt modelId="{4BBD1EEE-1EA4-4B59-9E3B-3799E1282AA5}">
      <dgm:prSet phldrT="[Text]"/>
      <dgm:spPr/>
      <dgm:t>
        <a:bodyPr/>
        <a:lstStyle/>
        <a:p>
          <a:r>
            <a:rPr lang="en-US" dirty="0"/>
            <a:t>House</a:t>
          </a:r>
        </a:p>
      </dgm:t>
    </dgm:pt>
    <dgm:pt modelId="{271B1DB9-6137-483A-805D-0A75EC8FE244}" type="parTrans" cxnId="{6EDBF8B3-288A-4E68-8D30-58DB0901C0AA}">
      <dgm:prSet/>
      <dgm:spPr/>
      <dgm:t>
        <a:bodyPr/>
        <a:lstStyle/>
        <a:p>
          <a:endParaRPr lang="en-US"/>
        </a:p>
      </dgm:t>
    </dgm:pt>
    <dgm:pt modelId="{3C9051E9-ABC5-43FC-BABC-697E6F9D2D67}" type="sibTrans" cxnId="{6EDBF8B3-288A-4E68-8D30-58DB0901C0AA}">
      <dgm:prSet/>
      <dgm:spPr/>
      <dgm:t>
        <a:bodyPr/>
        <a:lstStyle/>
        <a:p>
          <a:endParaRPr lang="en-US"/>
        </a:p>
      </dgm:t>
    </dgm:pt>
    <dgm:pt modelId="{8EC5DEE3-11D9-4D63-A701-FB84C4A03435}">
      <dgm:prSet phldrT="[Text]"/>
      <dgm:spPr/>
      <dgm:t>
        <a:bodyPr/>
        <a:lstStyle/>
        <a:p>
          <a:r>
            <a:rPr lang="en-US" dirty="0"/>
            <a:t>Amenities</a:t>
          </a:r>
        </a:p>
      </dgm:t>
    </dgm:pt>
    <dgm:pt modelId="{21C5C103-E764-457C-95B8-8846BEEEDBE0}" type="parTrans" cxnId="{5E641502-CBC0-4AF5-9CAF-2E0821425F68}">
      <dgm:prSet/>
      <dgm:spPr/>
      <dgm:t>
        <a:bodyPr/>
        <a:lstStyle/>
        <a:p>
          <a:endParaRPr lang="en-US"/>
        </a:p>
      </dgm:t>
    </dgm:pt>
    <dgm:pt modelId="{3A837DE6-22E1-4E87-8E7F-C8CE953F6FFB}" type="sibTrans" cxnId="{5E641502-CBC0-4AF5-9CAF-2E0821425F68}">
      <dgm:prSet/>
      <dgm:spPr/>
      <dgm:t>
        <a:bodyPr/>
        <a:lstStyle/>
        <a:p>
          <a:endParaRPr lang="en-US"/>
        </a:p>
      </dgm:t>
    </dgm:pt>
    <dgm:pt modelId="{75425322-3926-4625-85B1-D96B9C251030}">
      <dgm:prSet phldrT="[Text]"/>
      <dgm:spPr/>
      <dgm:t>
        <a:bodyPr/>
        <a:lstStyle/>
        <a:p>
          <a:r>
            <a:rPr lang="en-US" dirty="0"/>
            <a:t>Lot Size, Neighborhood, Nearby Features</a:t>
          </a:r>
        </a:p>
      </dgm:t>
    </dgm:pt>
    <dgm:pt modelId="{C6B6BB09-60F0-47FB-A81B-AFE40BDF3897}" type="parTrans" cxnId="{4462CECD-8EEB-4309-8C63-96444AFF8F6F}">
      <dgm:prSet/>
      <dgm:spPr/>
      <dgm:t>
        <a:bodyPr/>
        <a:lstStyle/>
        <a:p>
          <a:endParaRPr lang="en-US"/>
        </a:p>
      </dgm:t>
    </dgm:pt>
    <dgm:pt modelId="{B01C07ED-9037-4D49-B551-B65CA93A53E9}" type="sibTrans" cxnId="{4462CECD-8EEB-4309-8C63-96444AFF8F6F}">
      <dgm:prSet/>
      <dgm:spPr/>
      <dgm:t>
        <a:bodyPr/>
        <a:lstStyle/>
        <a:p>
          <a:endParaRPr lang="en-US"/>
        </a:p>
      </dgm:t>
    </dgm:pt>
    <dgm:pt modelId="{37999A4D-1E8E-407A-9053-534C7A4FE7DC}">
      <dgm:prSet phldrT="[Text]"/>
      <dgm:spPr/>
      <dgm:t>
        <a:bodyPr/>
        <a:lstStyle/>
        <a:p>
          <a:r>
            <a:rPr lang="en-US" dirty="0"/>
            <a:t>Baths, Square Footage, Basement, Garage </a:t>
          </a:r>
        </a:p>
      </dgm:t>
    </dgm:pt>
    <dgm:pt modelId="{9760FBE1-6971-4E44-9876-CE3F080C3E49}" type="parTrans" cxnId="{2285C52A-3FFB-4E23-BA58-7F42DE541EB1}">
      <dgm:prSet/>
      <dgm:spPr/>
      <dgm:t>
        <a:bodyPr/>
        <a:lstStyle/>
        <a:p>
          <a:endParaRPr lang="en-US"/>
        </a:p>
      </dgm:t>
    </dgm:pt>
    <dgm:pt modelId="{F1903532-2683-4F14-81BC-FC79B70C7FE4}" type="sibTrans" cxnId="{2285C52A-3FFB-4E23-BA58-7F42DE541EB1}">
      <dgm:prSet/>
      <dgm:spPr/>
      <dgm:t>
        <a:bodyPr/>
        <a:lstStyle/>
        <a:p>
          <a:endParaRPr lang="en-US"/>
        </a:p>
      </dgm:t>
    </dgm:pt>
    <dgm:pt modelId="{2B75E53E-CCD6-4E02-AFAC-F645A2EEB23E}">
      <dgm:prSet phldrT="[Text]"/>
      <dgm:spPr/>
      <dgm:t>
        <a:bodyPr/>
        <a:lstStyle/>
        <a:p>
          <a:r>
            <a:rPr lang="en-US" dirty="0"/>
            <a:t>Pool, Fireplaces, Porches, Paved Driveway</a:t>
          </a:r>
        </a:p>
      </dgm:t>
    </dgm:pt>
    <dgm:pt modelId="{35179B3C-11ED-47F5-8606-AB57F2CA8925}" type="parTrans" cxnId="{91D4A227-E462-4CE2-B59F-8B1536E13CD4}">
      <dgm:prSet/>
      <dgm:spPr/>
      <dgm:t>
        <a:bodyPr/>
        <a:lstStyle/>
        <a:p>
          <a:endParaRPr lang="en-US"/>
        </a:p>
      </dgm:t>
    </dgm:pt>
    <dgm:pt modelId="{4B4A453F-3CF6-4164-A782-3239087AD7AA}" type="sibTrans" cxnId="{91D4A227-E462-4CE2-B59F-8B1536E13CD4}">
      <dgm:prSet/>
      <dgm:spPr/>
      <dgm:t>
        <a:bodyPr/>
        <a:lstStyle/>
        <a:p>
          <a:endParaRPr lang="en-US"/>
        </a:p>
      </dgm:t>
    </dgm:pt>
    <dgm:pt modelId="{3090AD5A-A29B-4642-8D45-2FB5961F59E6}">
      <dgm:prSet phldrT="[Text]"/>
      <dgm:spPr/>
      <dgm:t>
        <a:bodyPr/>
        <a:lstStyle/>
        <a:p>
          <a:r>
            <a:rPr lang="en-US" dirty="0"/>
            <a:t>Additional Information</a:t>
          </a:r>
        </a:p>
      </dgm:t>
    </dgm:pt>
    <dgm:pt modelId="{35FA3BF3-348A-44D5-ADE1-E24D2B442762}" type="parTrans" cxnId="{18368DD3-C212-480D-9729-E70A274699D5}">
      <dgm:prSet/>
      <dgm:spPr/>
      <dgm:t>
        <a:bodyPr/>
        <a:lstStyle/>
        <a:p>
          <a:endParaRPr lang="en-US"/>
        </a:p>
      </dgm:t>
    </dgm:pt>
    <dgm:pt modelId="{2249C912-7454-486D-90AC-AB57D98B8188}" type="sibTrans" cxnId="{18368DD3-C212-480D-9729-E70A274699D5}">
      <dgm:prSet/>
      <dgm:spPr/>
      <dgm:t>
        <a:bodyPr/>
        <a:lstStyle/>
        <a:p>
          <a:endParaRPr lang="en-US"/>
        </a:p>
      </dgm:t>
    </dgm:pt>
    <dgm:pt modelId="{E049A8AE-D90C-4B49-A4D4-8A718A9E9ABC}">
      <dgm:prSet phldrT="[Text]"/>
      <dgm:spPr/>
      <dgm:t>
        <a:bodyPr/>
        <a:lstStyle/>
        <a:p>
          <a:r>
            <a:rPr lang="en-US" dirty="0"/>
            <a:t>Extra Features, Month &amp; Year Sold, Sale Type &amp; Condition</a:t>
          </a:r>
        </a:p>
      </dgm:t>
    </dgm:pt>
    <dgm:pt modelId="{3180F109-A000-4500-B5D8-43B769DD21FB}" type="parTrans" cxnId="{0EF3E800-272F-42C9-ACB2-EAC3EF4CBB59}">
      <dgm:prSet/>
      <dgm:spPr/>
      <dgm:t>
        <a:bodyPr/>
        <a:lstStyle/>
        <a:p>
          <a:endParaRPr lang="en-US"/>
        </a:p>
      </dgm:t>
    </dgm:pt>
    <dgm:pt modelId="{65B26164-6050-47E1-BB2F-A17886005044}" type="sibTrans" cxnId="{0EF3E800-272F-42C9-ACB2-EAC3EF4CBB59}">
      <dgm:prSet/>
      <dgm:spPr/>
      <dgm:t>
        <a:bodyPr/>
        <a:lstStyle/>
        <a:p>
          <a:endParaRPr lang="en-US"/>
        </a:p>
      </dgm:t>
    </dgm:pt>
    <dgm:pt modelId="{F23FB34F-6EB2-478D-BF1E-6EC6162BF7B4}" type="pres">
      <dgm:prSet presAssocID="{C1E8F47D-70DF-4DF7-8CDA-16D5C45A3A5C}" presName="linear" presStyleCnt="0">
        <dgm:presLayoutVars>
          <dgm:dir/>
          <dgm:resizeHandles val="exact"/>
        </dgm:presLayoutVars>
      </dgm:prSet>
      <dgm:spPr/>
    </dgm:pt>
    <dgm:pt modelId="{377C84A2-7AEE-423F-A54F-032045061EDB}" type="pres">
      <dgm:prSet presAssocID="{40912AB3-1E5C-45A2-B09F-9D3DB596A013}" presName="comp" presStyleCnt="0"/>
      <dgm:spPr/>
    </dgm:pt>
    <dgm:pt modelId="{94671A05-DC18-4544-85EF-568D2B798BE4}" type="pres">
      <dgm:prSet presAssocID="{40912AB3-1E5C-45A2-B09F-9D3DB596A013}" presName="box" presStyleLbl="node1" presStyleIdx="0" presStyleCnt="4"/>
      <dgm:spPr/>
    </dgm:pt>
    <dgm:pt modelId="{A8C7FA7A-88E0-4DE9-BC01-EA3915329062}" type="pres">
      <dgm:prSet presAssocID="{40912AB3-1E5C-45A2-B09F-9D3DB596A013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8000" b="-28000"/>
          </a:stretch>
        </a:blipFill>
      </dgm:spPr>
      <dgm:extLst>
        <a:ext uri="{E40237B7-FDA0-4F09-8148-C483321AD2D9}">
          <dgm14:cNvPr xmlns:dgm14="http://schemas.microsoft.com/office/drawing/2010/diagram" id="0" name="" descr="Rolling hills with solid fill"/>
        </a:ext>
      </dgm:extLst>
    </dgm:pt>
    <dgm:pt modelId="{FD10D46D-6571-43E0-91E8-03732F944879}" type="pres">
      <dgm:prSet presAssocID="{40912AB3-1E5C-45A2-B09F-9D3DB596A013}" presName="text" presStyleLbl="node1" presStyleIdx="0" presStyleCnt="4">
        <dgm:presLayoutVars>
          <dgm:bulletEnabled val="1"/>
        </dgm:presLayoutVars>
      </dgm:prSet>
      <dgm:spPr/>
    </dgm:pt>
    <dgm:pt modelId="{A8CA73AA-84AE-465B-B452-B1E899DEF003}" type="pres">
      <dgm:prSet presAssocID="{A1DA02C8-673C-484D-B620-8CE2FC88D1CF}" presName="spacer" presStyleCnt="0"/>
      <dgm:spPr/>
    </dgm:pt>
    <dgm:pt modelId="{5802A49E-4722-4EED-AD89-1B57DE269B0A}" type="pres">
      <dgm:prSet presAssocID="{4BBD1EEE-1EA4-4B59-9E3B-3799E1282AA5}" presName="comp" presStyleCnt="0"/>
      <dgm:spPr/>
    </dgm:pt>
    <dgm:pt modelId="{D2D29D2C-191A-4F4E-9A01-37961890F6E2}" type="pres">
      <dgm:prSet presAssocID="{4BBD1EEE-1EA4-4B59-9E3B-3799E1282AA5}" presName="box" presStyleLbl="node1" presStyleIdx="1" presStyleCnt="4"/>
      <dgm:spPr/>
    </dgm:pt>
    <dgm:pt modelId="{14CBEF8D-2CAC-46DA-A864-C6DBFC58D44B}" type="pres">
      <dgm:prSet presAssocID="{4BBD1EEE-1EA4-4B59-9E3B-3799E1282AA5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8000" b="-28000"/>
          </a:stretch>
        </a:blipFill>
      </dgm:spPr>
      <dgm:extLst>
        <a:ext uri="{E40237B7-FDA0-4F09-8148-C483321AD2D9}">
          <dgm14:cNvPr xmlns:dgm14="http://schemas.microsoft.com/office/drawing/2010/diagram" id="0" name="" descr="House with solid fill"/>
        </a:ext>
      </dgm:extLst>
    </dgm:pt>
    <dgm:pt modelId="{79833734-0457-4086-B8ED-68C07B4CFA73}" type="pres">
      <dgm:prSet presAssocID="{4BBD1EEE-1EA4-4B59-9E3B-3799E1282AA5}" presName="text" presStyleLbl="node1" presStyleIdx="1" presStyleCnt="4">
        <dgm:presLayoutVars>
          <dgm:bulletEnabled val="1"/>
        </dgm:presLayoutVars>
      </dgm:prSet>
      <dgm:spPr/>
    </dgm:pt>
    <dgm:pt modelId="{705659AB-29E7-4E04-82F0-13C4C80A4375}" type="pres">
      <dgm:prSet presAssocID="{3C9051E9-ABC5-43FC-BABC-697E6F9D2D67}" presName="spacer" presStyleCnt="0"/>
      <dgm:spPr/>
    </dgm:pt>
    <dgm:pt modelId="{7939C33F-7152-4411-9E42-A476077EE32E}" type="pres">
      <dgm:prSet presAssocID="{8EC5DEE3-11D9-4D63-A701-FB84C4A03435}" presName="comp" presStyleCnt="0"/>
      <dgm:spPr/>
    </dgm:pt>
    <dgm:pt modelId="{3636E471-819F-4144-AD52-BFE91E8F4582}" type="pres">
      <dgm:prSet presAssocID="{8EC5DEE3-11D9-4D63-A701-FB84C4A03435}" presName="box" presStyleLbl="node1" presStyleIdx="2" presStyleCnt="4"/>
      <dgm:spPr/>
    </dgm:pt>
    <dgm:pt modelId="{539E1998-E760-4C86-BBC5-8916C5031004}" type="pres">
      <dgm:prSet presAssocID="{8EC5DEE3-11D9-4D63-A701-FB84C4A03435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8000" b="-28000"/>
          </a:stretch>
        </a:blipFill>
      </dgm:spPr>
      <dgm:extLst>
        <a:ext uri="{E40237B7-FDA0-4F09-8148-C483321AD2D9}">
          <dgm14:cNvPr xmlns:dgm14="http://schemas.microsoft.com/office/drawing/2010/diagram" id="0" name="" descr="Indoor Fireplace with solid fill"/>
        </a:ext>
      </dgm:extLst>
    </dgm:pt>
    <dgm:pt modelId="{72AB3889-CCD1-453D-9DF9-7508A81988E1}" type="pres">
      <dgm:prSet presAssocID="{8EC5DEE3-11D9-4D63-A701-FB84C4A03435}" presName="text" presStyleLbl="node1" presStyleIdx="2" presStyleCnt="4">
        <dgm:presLayoutVars>
          <dgm:bulletEnabled val="1"/>
        </dgm:presLayoutVars>
      </dgm:prSet>
      <dgm:spPr/>
    </dgm:pt>
    <dgm:pt modelId="{089C7FB3-132B-4863-A954-CC48735D89D9}" type="pres">
      <dgm:prSet presAssocID="{3A837DE6-22E1-4E87-8E7F-C8CE953F6FFB}" presName="spacer" presStyleCnt="0"/>
      <dgm:spPr/>
    </dgm:pt>
    <dgm:pt modelId="{9C4BB7DD-0998-4919-9BC5-65B25EC7A01C}" type="pres">
      <dgm:prSet presAssocID="{3090AD5A-A29B-4642-8D45-2FB5961F59E6}" presName="comp" presStyleCnt="0"/>
      <dgm:spPr/>
    </dgm:pt>
    <dgm:pt modelId="{0495937C-4892-4214-A0CB-91440E04C1E8}" type="pres">
      <dgm:prSet presAssocID="{3090AD5A-A29B-4642-8D45-2FB5961F59E6}" presName="box" presStyleLbl="node1" presStyleIdx="3" presStyleCnt="4"/>
      <dgm:spPr/>
    </dgm:pt>
    <dgm:pt modelId="{FE7205CB-BEB8-4C32-9864-C36E7FC83C07}" type="pres">
      <dgm:prSet presAssocID="{3090AD5A-A29B-4642-8D45-2FB5961F59E6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64000" b="-64000"/>
          </a:stretch>
        </a:blipFill>
      </dgm:spPr>
      <dgm:extLst>
        <a:ext uri="{E40237B7-FDA0-4F09-8148-C483321AD2D9}">
          <dgm14:cNvPr xmlns:dgm14="http://schemas.microsoft.com/office/drawing/2010/diagram" id="0" name="" descr="Miscellaneous with solid fill"/>
        </a:ext>
      </dgm:extLst>
    </dgm:pt>
    <dgm:pt modelId="{02D3262A-924F-4744-AD96-F41887FD3578}" type="pres">
      <dgm:prSet presAssocID="{3090AD5A-A29B-4642-8D45-2FB5961F59E6}" presName="text" presStyleLbl="node1" presStyleIdx="3" presStyleCnt="4">
        <dgm:presLayoutVars>
          <dgm:bulletEnabled val="1"/>
        </dgm:presLayoutVars>
      </dgm:prSet>
      <dgm:spPr/>
    </dgm:pt>
  </dgm:ptLst>
  <dgm:cxnLst>
    <dgm:cxn modelId="{0EF3E800-272F-42C9-ACB2-EAC3EF4CBB59}" srcId="{3090AD5A-A29B-4642-8D45-2FB5961F59E6}" destId="{E049A8AE-D90C-4B49-A4D4-8A718A9E9ABC}" srcOrd="0" destOrd="0" parTransId="{3180F109-A000-4500-B5D8-43B769DD21FB}" sibTransId="{65B26164-6050-47E1-BB2F-A17886005044}"/>
    <dgm:cxn modelId="{6E517A01-E39A-4811-BD2A-42282B1A64C4}" type="presOf" srcId="{40912AB3-1E5C-45A2-B09F-9D3DB596A013}" destId="{FD10D46D-6571-43E0-91E8-03732F944879}" srcOrd="1" destOrd="0" presId="urn:microsoft.com/office/officeart/2005/8/layout/vList4"/>
    <dgm:cxn modelId="{5E641502-CBC0-4AF5-9CAF-2E0821425F68}" srcId="{C1E8F47D-70DF-4DF7-8CDA-16D5C45A3A5C}" destId="{8EC5DEE3-11D9-4D63-A701-FB84C4A03435}" srcOrd="2" destOrd="0" parTransId="{21C5C103-E764-457C-95B8-8846BEEEDBE0}" sibTransId="{3A837DE6-22E1-4E87-8E7F-C8CE953F6FFB}"/>
    <dgm:cxn modelId="{DEE96C17-2C4A-4DA7-8C3B-5636F6E21E36}" type="presOf" srcId="{C1E8F47D-70DF-4DF7-8CDA-16D5C45A3A5C}" destId="{F23FB34F-6EB2-478D-BF1E-6EC6162BF7B4}" srcOrd="0" destOrd="0" presId="urn:microsoft.com/office/officeart/2005/8/layout/vList4"/>
    <dgm:cxn modelId="{23316224-2BBA-4CF4-91EC-CB4E5A55C33B}" type="presOf" srcId="{37999A4D-1E8E-407A-9053-534C7A4FE7DC}" destId="{D2D29D2C-191A-4F4E-9A01-37961890F6E2}" srcOrd="0" destOrd="1" presId="urn:microsoft.com/office/officeart/2005/8/layout/vList4"/>
    <dgm:cxn modelId="{91D4A227-E462-4CE2-B59F-8B1536E13CD4}" srcId="{8EC5DEE3-11D9-4D63-A701-FB84C4A03435}" destId="{2B75E53E-CCD6-4E02-AFAC-F645A2EEB23E}" srcOrd="0" destOrd="0" parTransId="{35179B3C-11ED-47F5-8606-AB57F2CA8925}" sibTransId="{4B4A453F-3CF6-4164-A782-3239087AD7AA}"/>
    <dgm:cxn modelId="{D9531428-848B-417B-8907-B39C4BAD5A6A}" type="presOf" srcId="{4BBD1EEE-1EA4-4B59-9E3B-3799E1282AA5}" destId="{79833734-0457-4086-B8ED-68C07B4CFA73}" srcOrd="1" destOrd="0" presId="urn:microsoft.com/office/officeart/2005/8/layout/vList4"/>
    <dgm:cxn modelId="{2285C52A-3FFB-4E23-BA58-7F42DE541EB1}" srcId="{4BBD1EEE-1EA4-4B59-9E3B-3799E1282AA5}" destId="{37999A4D-1E8E-407A-9053-534C7A4FE7DC}" srcOrd="0" destOrd="0" parTransId="{9760FBE1-6971-4E44-9876-CE3F080C3E49}" sibTransId="{F1903532-2683-4F14-81BC-FC79B70C7FE4}"/>
    <dgm:cxn modelId="{3554452D-628D-478F-9B4C-4B9F84E20307}" type="presOf" srcId="{75425322-3926-4625-85B1-D96B9C251030}" destId="{94671A05-DC18-4544-85EF-568D2B798BE4}" srcOrd="0" destOrd="1" presId="urn:microsoft.com/office/officeart/2005/8/layout/vList4"/>
    <dgm:cxn modelId="{B50C6D2D-06FB-49BF-81D8-7E60E6D09F58}" type="presOf" srcId="{75425322-3926-4625-85B1-D96B9C251030}" destId="{FD10D46D-6571-43E0-91E8-03732F944879}" srcOrd="1" destOrd="1" presId="urn:microsoft.com/office/officeart/2005/8/layout/vList4"/>
    <dgm:cxn modelId="{6F9C562F-B5A6-4589-A992-7E59206189FB}" type="presOf" srcId="{8EC5DEE3-11D9-4D63-A701-FB84C4A03435}" destId="{72AB3889-CCD1-453D-9DF9-7508A81988E1}" srcOrd="1" destOrd="0" presId="urn:microsoft.com/office/officeart/2005/8/layout/vList4"/>
    <dgm:cxn modelId="{7B618566-A76E-40BB-B722-C65FEC5CF6FF}" srcId="{C1E8F47D-70DF-4DF7-8CDA-16D5C45A3A5C}" destId="{40912AB3-1E5C-45A2-B09F-9D3DB596A013}" srcOrd="0" destOrd="0" parTransId="{1042BF2B-1E79-4F71-A122-B827165B2CEC}" sibTransId="{A1DA02C8-673C-484D-B620-8CE2FC88D1CF}"/>
    <dgm:cxn modelId="{8183D14B-2A4C-4A46-B900-C03D58F52DAF}" type="presOf" srcId="{40912AB3-1E5C-45A2-B09F-9D3DB596A013}" destId="{94671A05-DC18-4544-85EF-568D2B798BE4}" srcOrd="0" destOrd="0" presId="urn:microsoft.com/office/officeart/2005/8/layout/vList4"/>
    <dgm:cxn modelId="{D902F177-63FC-4BF5-B8E8-94271C3D4717}" type="presOf" srcId="{8EC5DEE3-11D9-4D63-A701-FB84C4A03435}" destId="{3636E471-819F-4144-AD52-BFE91E8F4582}" srcOrd="0" destOrd="0" presId="urn:microsoft.com/office/officeart/2005/8/layout/vList4"/>
    <dgm:cxn modelId="{7423F99E-B5AB-4821-861A-68FCE718218B}" type="presOf" srcId="{37999A4D-1E8E-407A-9053-534C7A4FE7DC}" destId="{79833734-0457-4086-B8ED-68C07B4CFA73}" srcOrd="1" destOrd="1" presId="urn:microsoft.com/office/officeart/2005/8/layout/vList4"/>
    <dgm:cxn modelId="{49A0E9A5-F3ED-4F6D-A633-D2649E8E5773}" type="presOf" srcId="{E049A8AE-D90C-4B49-A4D4-8A718A9E9ABC}" destId="{02D3262A-924F-4744-AD96-F41887FD3578}" srcOrd="1" destOrd="1" presId="urn:microsoft.com/office/officeart/2005/8/layout/vList4"/>
    <dgm:cxn modelId="{6EDBF8B3-288A-4E68-8D30-58DB0901C0AA}" srcId="{C1E8F47D-70DF-4DF7-8CDA-16D5C45A3A5C}" destId="{4BBD1EEE-1EA4-4B59-9E3B-3799E1282AA5}" srcOrd="1" destOrd="0" parTransId="{271B1DB9-6137-483A-805D-0A75EC8FE244}" sibTransId="{3C9051E9-ABC5-43FC-BABC-697E6F9D2D67}"/>
    <dgm:cxn modelId="{A8E052C5-A9A3-4022-857A-385850B4FC8F}" type="presOf" srcId="{4BBD1EEE-1EA4-4B59-9E3B-3799E1282AA5}" destId="{D2D29D2C-191A-4F4E-9A01-37961890F6E2}" srcOrd="0" destOrd="0" presId="urn:microsoft.com/office/officeart/2005/8/layout/vList4"/>
    <dgm:cxn modelId="{93E4C3C7-B154-45AC-B8E7-6474D52D7B03}" type="presOf" srcId="{2B75E53E-CCD6-4E02-AFAC-F645A2EEB23E}" destId="{3636E471-819F-4144-AD52-BFE91E8F4582}" srcOrd="0" destOrd="1" presId="urn:microsoft.com/office/officeart/2005/8/layout/vList4"/>
    <dgm:cxn modelId="{72AB35CC-A5F3-4850-BD34-FC0D41877573}" type="presOf" srcId="{E049A8AE-D90C-4B49-A4D4-8A718A9E9ABC}" destId="{0495937C-4892-4214-A0CB-91440E04C1E8}" srcOrd="0" destOrd="1" presId="urn:microsoft.com/office/officeart/2005/8/layout/vList4"/>
    <dgm:cxn modelId="{4462CECD-8EEB-4309-8C63-96444AFF8F6F}" srcId="{40912AB3-1E5C-45A2-B09F-9D3DB596A013}" destId="{75425322-3926-4625-85B1-D96B9C251030}" srcOrd="0" destOrd="0" parTransId="{C6B6BB09-60F0-47FB-A81B-AFE40BDF3897}" sibTransId="{B01C07ED-9037-4D49-B551-B65CA93A53E9}"/>
    <dgm:cxn modelId="{18368DD3-C212-480D-9729-E70A274699D5}" srcId="{C1E8F47D-70DF-4DF7-8CDA-16D5C45A3A5C}" destId="{3090AD5A-A29B-4642-8D45-2FB5961F59E6}" srcOrd="3" destOrd="0" parTransId="{35FA3BF3-348A-44D5-ADE1-E24D2B442762}" sibTransId="{2249C912-7454-486D-90AC-AB57D98B8188}"/>
    <dgm:cxn modelId="{F62F9CE0-F407-472C-ADA2-537DC0471F26}" type="presOf" srcId="{2B75E53E-CCD6-4E02-AFAC-F645A2EEB23E}" destId="{72AB3889-CCD1-453D-9DF9-7508A81988E1}" srcOrd="1" destOrd="1" presId="urn:microsoft.com/office/officeart/2005/8/layout/vList4"/>
    <dgm:cxn modelId="{0E05F2E1-4499-433D-962C-83D2B21E6DD7}" type="presOf" srcId="{3090AD5A-A29B-4642-8D45-2FB5961F59E6}" destId="{02D3262A-924F-4744-AD96-F41887FD3578}" srcOrd="1" destOrd="0" presId="urn:microsoft.com/office/officeart/2005/8/layout/vList4"/>
    <dgm:cxn modelId="{998E4CF8-8282-46AE-B903-EDDF5009F76C}" type="presOf" srcId="{3090AD5A-A29B-4642-8D45-2FB5961F59E6}" destId="{0495937C-4892-4214-A0CB-91440E04C1E8}" srcOrd="0" destOrd="0" presId="urn:microsoft.com/office/officeart/2005/8/layout/vList4"/>
    <dgm:cxn modelId="{B06F8921-0666-497E-9E7C-8EBC40DA0330}" type="presParOf" srcId="{F23FB34F-6EB2-478D-BF1E-6EC6162BF7B4}" destId="{377C84A2-7AEE-423F-A54F-032045061EDB}" srcOrd="0" destOrd="0" presId="urn:microsoft.com/office/officeart/2005/8/layout/vList4"/>
    <dgm:cxn modelId="{D14794E0-02C6-40BE-A04F-89B0EDB23B5A}" type="presParOf" srcId="{377C84A2-7AEE-423F-A54F-032045061EDB}" destId="{94671A05-DC18-4544-85EF-568D2B798BE4}" srcOrd="0" destOrd="0" presId="urn:microsoft.com/office/officeart/2005/8/layout/vList4"/>
    <dgm:cxn modelId="{E4955E11-64CB-43A0-A7DA-025D339280FA}" type="presParOf" srcId="{377C84A2-7AEE-423F-A54F-032045061EDB}" destId="{A8C7FA7A-88E0-4DE9-BC01-EA3915329062}" srcOrd="1" destOrd="0" presId="urn:microsoft.com/office/officeart/2005/8/layout/vList4"/>
    <dgm:cxn modelId="{29CEDA32-9188-4544-AD3D-784F60C83863}" type="presParOf" srcId="{377C84A2-7AEE-423F-A54F-032045061EDB}" destId="{FD10D46D-6571-43E0-91E8-03732F944879}" srcOrd="2" destOrd="0" presId="urn:microsoft.com/office/officeart/2005/8/layout/vList4"/>
    <dgm:cxn modelId="{E576B84E-C54D-4CBA-8673-1BF23B36EF13}" type="presParOf" srcId="{F23FB34F-6EB2-478D-BF1E-6EC6162BF7B4}" destId="{A8CA73AA-84AE-465B-B452-B1E899DEF003}" srcOrd="1" destOrd="0" presId="urn:microsoft.com/office/officeart/2005/8/layout/vList4"/>
    <dgm:cxn modelId="{247954C5-053B-4F1A-BDE7-7859D2D731C8}" type="presParOf" srcId="{F23FB34F-6EB2-478D-BF1E-6EC6162BF7B4}" destId="{5802A49E-4722-4EED-AD89-1B57DE269B0A}" srcOrd="2" destOrd="0" presId="urn:microsoft.com/office/officeart/2005/8/layout/vList4"/>
    <dgm:cxn modelId="{D9DA1728-A4D3-4B87-B80B-3B385443F589}" type="presParOf" srcId="{5802A49E-4722-4EED-AD89-1B57DE269B0A}" destId="{D2D29D2C-191A-4F4E-9A01-37961890F6E2}" srcOrd="0" destOrd="0" presId="urn:microsoft.com/office/officeart/2005/8/layout/vList4"/>
    <dgm:cxn modelId="{C8A104C4-D8E6-4939-8A92-B9768524D4D2}" type="presParOf" srcId="{5802A49E-4722-4EED-AD89-1B57DE269B0A}" destId="{14CBEF8D-2CAC-46DA-A864-C6DBFC58D44B}" srcOrd="1" destOrd="0" presId="urn:microsoft.com/office/officeart/2005/8/layout/vList4"/>
    <dgm:cxn modelId="{2F022170-D8D0-4FEC-AE05-C3FD917CDB6C}" type="presParOf" srcId="{5802A49E-4722-4EED-AD89-1B57DE269B0A}" destId="{79833734-0457-4086-B8ED-68C07B4CFA73}" srcOrd="2" destOrd="0" presId="urn:microsoft.com/office/officeart/2005/8/layout/vList4"/>
    <dgm:cxn modelId="{41CD63A1-CE6F-441C-B636-55D767384D89}" type="presParOf" srcId="{F23FB34F-6EB2-478D-BF1E-6EC6162BF7B4}" destId="{705659AB-29E7-4E04-82F0-13C4C80A4375}" srcOrd="3" destOrd="0" presId="urn:microsoft.com/office/officeart/2005/8/layout/vList4"/>
    <dgm:cxn modelId="{F2D87A6E-40CA-4732-813F-1B3559D71F5C}" type="presParOf" srcId="{F23FB34F-6EB2-478D-BF1E-6EC6162BF7B4}" destId="{7939C33F-7152-4411-9E42-A476077EE32E}" srcOrd="4" destOrd="0" presId="urn:microsoft.com/office/officeart/2005/8/layout/vList4"/>
    <dgm:cxn modelId="{64FB18AC-1D44-46DC-AC8C-333682999D70}" type="presParOf" srcId="{7939C33F-7152-4411-9E42-A476077EE32E}" destId="{3636E471-819F-4144-AD52-BFE91E8F4582}" srcOrd="0" destOrd="0" presId="urn:microsoft.com/office/officeart/2005/8/layout/vList4"/>
    <dgm:cxn modelId="{CC47C388-AFA3-4C3F-834A-89144E00B0FD}" type="presParOf" srcId="{7939C33F-7152-4411-9E42-A476077EE32E}" destId="{539E1998-E760-4C86-BBC5-8916C5031004}" srcOrd="1" destOrd="0" presId="urn:microsoft.com/office/officeart/2005/8/layout/vList4"/>
    <dgm:cxn modelId="{D0549902-C0FE-4B6F-975C-20004622E69F}" type="presParOf" srcId="{7939C33F-7152-4411-9E42-A476077EE32E}" destId="{72AB3889-CCD1-453D-9DF9-7508A81988E1}" srcOrd="2" destOrd="0" presId="urn:microsoft.com/office/officeart/2005/8/layout/vList4"/>
    <dgm:cxn modelId="{55935154-8AAC-421A-B3E4-97CB3429C54F}" type="presParOf" srcId="{F23FB34F-6EB2-478D-BF1E-6EC6162BF7B4}" destId="{089C7FB3-132B-4863-A954-CC48735D89D9}" srcOrd="5" destOrd="0" presId="urn:microsoft.com/office/officeart/2005/8/layout/vList4"/>
    <dgm:cxn modelId="{B72E4910-120C-4FE5-AFC8-84850DE46FDD}" type="presParOf" srcId="{F23FB34F-6EB2-478D-BF1E-6EC6162BF7B4}" destId="{9C4BB7DD-0998-4919-9BC5-65B25EC7A01C}" srcOrd="6" destOrd="0" presId="urn:microsoft.com/office/officeart/2005/8/layout/vList4"/>
    <dgm:cxn modelId="{C0EDF0EE-8E1D-4299-9C53-A1305CAF1294}" type="presParOf" srcId="{9C4BB7DD-0998-4919-9BC5-65B25EC7A01C}" destId="{0495937C-4892-4214-A0CB-91440E04C1E8}" srcOrd="0" destOrd="0" presId="urn:microsoft.com/office/officeart/2005/8/layout/vList4"/>
    <dgm:cxn modelId="{BF0711F6-3572-42B7-A25E-998BEBFB0BD7}" type="presParOf" srcId="{9C4BB7DD-0998-4919-9BC5-65B25EC7A01C}" destId="{FE7205CB-BEB8-4C32-9864-C36E7FC83C07}" srcOrd="1" destOrd="0" presId="urn:microsoft.com/office/officeart/2005/8/layout/vList4"/>
    <dgm:cxn modelId="{83EB79DA-2CC4-458A-85DE-8DC97459768E}" type="presParOf" srcId="{9C4BB7DD-0998-4919-9BC5-65B25EC7A01C}" destId="{02D3262A-924F-4744-AD96-F41887FD357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52AAC-6BE8-41CF-8291-68B4DB01E137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A2C43E-3652-494B-8540-4C14353C7598}">
      <dgm:prSet phldrT="[Text]"/>
      <dgm:spPr/>
      <dgm:t>
        <a:bodyPr/>
        <a:lstStyle/>
        <a:p>
          <a:r>
            <a:rPr lang="en-US" dirty="0"/>
            <a:t>Outlier Removal</a:t>
          </a:r>
        </a:p>
      </dgm:t>
    </dgm:pt>
    <dgm:pt modelId="{D6A17F88-7370-40E4-8872-39FCA3A582BD}" type="parTrans" cxnId="{828C205B-F88E-4390-B623-ED3589B41907}">
      <dgm:prSet/>
      <dgm:spPr/>
      <dgm:t>
        <a:bodyPr/>
        <a:lstStyle/>
        <a:p>
          <a:endParaRPr lang="en-US"/>
        </a:p>
      </dgm:t>
    </dgm:pt>
    <dgm:pt modelId="{EBFFC17A-07DB-49A5-BA01-25E6F7DDC48D}" type="sibTrans" cxnId="{828C205B-F88E-4390-B623-ED3589B41907}">
      <dgm:prSet/>
      <dgm:spPr/>
      <dgm:t>
        <a:bodyPr/>
        <a:lstStyle/>
        <a:p>
          <a:endParaRPr lang="en-US"/>
        </a:p>
      </dgm:t>
    </dgm:pt>
    <dgm:pt modelId="{673A4828-E76A-4CB6-B606-A408AF1E77C7}">
      <dgm:prSet phldrT="[Text]"/>
      <dgm:spPr/>
      <dgm:t>
        <a:bodyPr/>
        <a:lstStyle/>
        <a:p>
          <a:r>
            <a:rPr lang="en-US" dirty="0"/>
            <a:t>Imputation &amp; Cleaning</a:t>
          </a:r>
        </a:p>
      </dgm:t>
    </dgm:pt>
    <dgm:pt modelId="{79DB90EB-673D-4A3C-9756-E6DC6B0D9535}" type="parTrans" cxnId="{5D1F73EF-F6C0-47C2-82C4-872947E5F007}">
      <dgm:prSet/>
      <dgm:spPr/>
      <dgm:t>
        <a:bodyPr/>
        <a:lstStyle/>
        <a:p>
          <a:endParaRPr lang="en-US"/>
        </a:p>
      </dgm:t>
    </dgm:pt>
    <dgm:pt modelId="{F5E19BDC-54E9-414A-A584-CA6FFE71C0C3}" type="sibTrans" cxnId="{5D1F73EF-F6C0-47C2-82C4-872947E5F007}">
      <dgm:prSet/>
      <dgm:spPr/>
      <dgm:t>
        <a:bodyPr/>
        <a:lstStyle/>
        <a:p>
          <a:endParaRPr lang="en-US"/>
        </a:p>
      </dgm:t>
    </dgm:pt>
    <dgm:pt modelId="{B8D82158-6596-4A07-ABD4-FFA317D06C2A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A50D1EDD-7851-4E1D-87D1-4AF2CAAE0DC2}" type="parTrans" cxnId="{7C1AA093-64B0-4549-9A4A-1DB6CC768784}">
      <dgm:prSet/>
      <dgm:spPr/>
      <dgm:t>
        <a:bodyPr/>
        <a:lstStyle/>
        <a:p>
          <a:endParaRPr lang="en-US"/>
        </a:p>
      </dgm:t>
    </dgm:pt>
    <dgm:pt modelId="{07DB5109-824A-4A14-AD84-2134CC0B239A}" type="sibTrans" cxnId="{7C1AA093-64B0-4549-9A4A-1DB6CC768784}">
      <dgm:prSet/>
      <dgm:spPr/>
      <dgm:t>
        <a:bodyPr/>
        <a:lstStyle/>
        <a:p>
          <a:endParaRPr lang="en-US"/>
        </a:p>
      </dgm:t>
    </dgm:pt>
    <dgm:pt modelId="{C1997050-4364-4BA3-96AB-1D7EC9992867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B41E1313-3F5A-4B44-9B6B-4A73AF84BB12}" type="parTrans" cxnId="{C7DFCD13-79A8-4DB8-9421-8E14F67EAFA3}">
      <dgm:prSet/>
      <dgm:spPr/>
      <dgm:t>
        <a:bodyPr/>
        <a:lstStyle/>
        <a:p>
          <a:endParaRPr lang="en-US"/>
        </a:p>
      </dgm:t>
    </dgm:pt>
    <dgm:pt modelId="{797618E0-48FF-491E-8E2B-E8CAC6CBA948}" type="sibTrans" cxnId="{C7DFCD13-79A8-4DB8-9421-8E14F67EAFA3}">
      <dgm:prSet/>
      <dgm:spPr/>
      <dgm:t>
        <a:bodyPr/>
        <a:lstStyle/>
        <a:p>
          <a:endParaRPr lang="en-US"/>
        </a:p>
      </dgm:t>
    </dgm:pt>
    <dgm:pt modelId="{4E21FB0A-42A7-4413-965C-D81F8E193666}">
      <dgm:prSet phldrT="[Text]"/>
      <dgm:spPr/>
      <dgm:t>
        <a:bodyPr/>
        <a:lstStyle/>
        <a:p>
          <a:r>
            <a:rPr lang="en-US" dirty="0"/>
            <a:t>Model Training</a:t>
          </a:r>
        </a:p>
      </dgm:t>
    </dgm:pt>
    <dgm:pt modelId="{F9A7AF51-9EB1-4422-870F-B29104BFC639}" type="parTrans" cxnId="{7CF57B8E-982E-49F1-9F5C-3191ECD61E0D}">
      <dgm:prSet/>
      <dgm:spPr/>
      <dgm:t>
        <a:bodyPr/>
        <a:lstStyle/>
        <a:p>
          <a:endParaRPr lang="en-US"/>
        </a:p>
      </dgm:t>
    </dgm:pt>
    <dgm:pt modelId="{8A511106-59B1-41A4-942E-D3A0BAFA78E3}" type="sibTrans" cxnId="{7CF57B8E-982E-49F1-9F5C-3191ECD61E0D}">
      <dgm:prSet/>
      <dgm:spPr/>
      <dgm:t>
        <a:bodyPr/>
        <a:lstStyle/>
        <a:p>
          <a:endParaRPr lang="en-US"/>
        </a:p>
      </dgm:t>
    </dgm:pt>
    <dgm:pt modelId="{94A2217F-381C-4C8B-A908-BD15844A59FF}">
      <dgm:prSet phldrT="[Text]"/>
      <dgm:spPr/>
      <dgm:t>
        <a:bodyPr/>
        <a:lstStyle/>
        <a:p>
          <a:r>
            <a:rPr lang="en-US" dirty="0"/>
            <a:t>Multi-Collinearity</a:t>
          </a:r>
        </a:p>
      </dgm:t>
    </dgm:pt>
    <dgm:pt modelId="{B75EBD25-32DF-4A7C-978F-2792D8E74753}" type="parTrans" cxnId="{00D357F4-2B19-4C56-BFFD-FA0ACEDA62D9}">
      <dgm:prSet/>
      <dgm:spPr/>
      <dgm:t>
        <a:bodyPr/>
        <a:lstStyle/>
        <a:p>
          <a:endParaRPr lang="en-US"/>
        </a:p>
      </dgm:t>
    </dgm:pt>
    <dgm:pt modelId="{BE382658-772F-417E-8D89-1C441016BA2C}" type="sibTrans" cxnId="{00D357F4-2B19-4C56-BFFD-FA0ACEDA62D9}">
      <dgm:prSet/>
      <dgm:spPr/>
      <dgm:t>
        <a:bodyPr/>
        <a:lstStyle/>
        <a:p>
          <a:endParaRPr lang="en-US"/>
        </a:p>
      </dgm:t>
    </dgm:pt>
    <dgm:pt modelId="{35B6CA17-1DFD-4C7C-804A-4466B0A4DE1D}" type="pres">
      <dgm:prSet presAssocID="{68052AAC-6BE8-41CF-8291-68B4DB01E137}" presName="Name0" presStyleCnt="0">
        <dgm:presLayoutVars>
          <dgm:dir/>
          <dgm:resizeHandles val="exact"/>
        </dgm:presLayoutVars>
      </dgm:prSet>
      <dgm:spPr/>
    </dgm:pt>
    <dgm:pt modelId="{EBE981B7-3C50-4F72-9EE5-A764B1E8D356}" type="pres">
      <dgm:prSet presAssocID="{C3A2C43E-3652-494B-8540-4C14353C7598}" presName="node" presStyleLbl="node1" presStyleIdx="0" presStyleCnt="6" custScaleX="74769" custScaleY="74769">
        <dgm:presLayoutVars>
          <dgm:bulletEnabled val="1"/>
        </dgm:presLayoutVars>
      </dgm:prSet>
      <dgm:spPr/>
    </dgm:pt>
    <dgm:pt modelId="{F2C9C52E-175B-4BBC-B3AB-7963E7C9DFF7}" type="pres">
      <dgm:prSet presAssocID="{EBFFC17A-07DB-49A5-BA01-25E6F7DDC48D}" presName="sibTrans" presStyleLbl="sibTrans1D1" presStyleIdx="0" presStyleCnt="5"/>
      <dgm:spPr/>
    </dgm:pt>
    <dgm:pt modelId="{060AC526-FF41-4F9D-972E-6CE94B668933}" type="pres">
      <dgm:prSet presAssocID="{EBFFC17A-07DB-49A5-BA01-25E6F7DDC48D}" presName="connectorText" presStyleLbl="sibTrans1D1" presStyleIdx="0" presStyleCnt="5"/>
      <dgm:spPr/>
    </dgm:pt>
    <dgm:pt modelId="{08C0C033-3427-4394-80E0-FC96D107B69A}" type="pres">
      <dgm:prSet presAssocID="{673A4828-E76A-4CB6-B606-A408AF1E77C7}" presName="node" presStyleLbl="node1" presStyleIdx="1" presStyleCnt="6" custScaleX="74769" custScaleY="74769">
        <dgm:presLayoutVars>
          <dgm:bulletEnabled val="1"/>
        </dgm:presLayoutVars>
      </dgm:prSet>
      <dgm:spPr/>
    </dgm:pt>
    <dgm:pt modelId="{997610C6-B9CD-41A0-8BA0-FA59F3AC7D88}" type="pres">
      <dgm:prSet presAssocID="{F5E19BDC-54E9-414A-A584-CA6FFE71C0C3}" presName="sibTrans" presStyleLbl="sibTrans1D1" presStyleIdx="1" presStyleCnt="5"/>
      <dgm:spPr/>
    </dgm:pt>
    <dgm:pt modelId="{6312317D-BA78-4F7D-AC07-B98B82638296}" type="pres">
      <dgm:prSet presAssocID="{F5E19BDC-54E9-414A-A584-CA6FFE71C0C3}" presName="connectorText" presStyleLbl="sibTrans1D1" presStyleIdx="1" presStyleCnt="5"/>
      <dgm:spPr/>
    </dgm:pt>
    <dgm:pt modelId="{B91A841E-D360-4D0E-B0A1-C2A537C0672C}" type="pres">
      <dgm:prSet presAssocID="{B8D82158-6596-4A07-ABD4-FFA317D06C2A}" presName="node" presStyleLbl="node1" presStyleIdx="2" presStyleCnt="6" custScaleX="74769" custScaleY="74769">
        <dgm:presLayoutVars>
          <dgm:bulletEnabled val="1"/>
        </dgm:presLayoutVars>
      </dgm:prSet>
      <dgm:spPr/>
    </dgm:pt>
    <dgm:pt modelId="{C40A43E8-E284-48B0-9580-B26924E6BADB}" type="pres">
      <dgm:prSet presAssocID="{07DB5109-824A-4A14-AD84-2134CC0B239A}" presName="sibTrans" presStyleLbl="sibTrans1D1" presStyleIdx="2" presStyleCnt="5"/>
      <dgm:spPr/>
    </dgm:pt>
    <dgm:pt modelId="{EB9E884F-F421-4575-9263-40F7D1CCF480}" type="pres">
      <dgm:prSet presAssocID="{07DB5109-824A-4A14-AD84-2134CC0B239A}" presName="connectorText" presStyleLbl="sibTrans1D1" presStyleIdx="2" presStyleCnt="5"/>
      <dgm:spPr/>
    </dgm:pt>
    <dgm:pt modelId="{FEC8EB82-E2E2-4E25-9B32-D9462F7ED8B2}" type="pres">
      <dgm:prSet presAssocID="{94A2217F-381C-4C8B-A908-BD15844A59FF}" presName="node" presStyleLbl="node1" presStyleIdx="3" presStyleCnt="6" custScaleX="74769" custScaleY="74769">
        <dgm:presLayoutVars>
          <dgm:bulletEnabled val="1"/>
        </dgm:presLayoutVars>
      </dgm:prSet>
      <dgm:spPr/>
    </dgm:pt>
    <dgm:pt modelId="{50C54073-D285-4140-BC2C-ABE27BAFC6F5}" type="pres">
      <dgm:prSet presAssocID="{BE382658-772F-417E-8D89-1C441016BA2C}" presName="sibTrans" presStyleLbl="sibTrans1D1" presStyleIdx="3" presStyleCnt="5"/>
      <dgm:spPr/>
    </dgm:pt>
    <dgm:pt modelId="{32589818-9DF3-4661-86AF-23FA23D48D91}" type="pres">
      <dgm:prSet presAssocID="{BE382658-772F-417E-8D89-1C441016BA2C}" presName="connectorText" presStyleLbl="sibTrans1D1" presStyleIdx="3" presStyleCnt="5"/>
      <dgm:spPr/>
    </dgm:pt>
    <dgm:pt modelId="{0EAA865E-85B0-42AD-8C44-858736000122}" type="pres">
      <dgm:prSet presAssocID="{C1997050-4364-4BA3-96AB-1D7EC9992867}" presName="node" presStyleLbl="node1" presStyleIdx="4" presStyleCnt="6" custScaleX="74769" custScaleY="74769">
        <dgm:presLayoutVars>
          <dgm:bulletEnabled val="1"/>
        </dgm:presLayoutVars>
      </dgm:prSet>
      <dgm:spPr/>
    </dgm:pt>
    <dgm:pt modelId="{E30635E1-413B-4439-BA8D-C5728D9FF1C3}" type="pres">
      <dgm:prSet presAssocID="{797618E0-48FF-491E-8E2B-E8CAC6CBA948}" presName="sibTrans" presStyleLbl="sibTrans1D1" presStyleIdx="4" presStyleCnt="5"/>
      <dgm:spPr/>
    </dgm:pt>
    <dgm:pt modelId="{04FC7E88-0ABE-41B1-AA54-72F9B9F68D2E}" type="pres">
      <dgm:prSet presAssocID="{797618E0-48FF-491E-8E2B-E8CAC6CBA948}" presName="connectorText" presStyleLbl="sibTrans1D1" presStyleIdx="4" presStyleCnt="5"/>
      <dgm:spPr/>
    </dgm:pt>
    <dgm:pt modelId="{9EC978F8-DD43-4122-8891-106DB5A2BBD3}" type="pres">
      <dgm:prSet presAssocID="{4E21FB0A-42A7-4413-965C-D81F8E193666}" presName="node" presStyleLbl="node1" presStyleIdx="5" presStyleCnt="6" custScaleX="74769" custScaleY="74769">
        <dgm:presLayoutVars>
          <dgm:bulletEnabled val="1"/>
        </dgm:presLayoutVars>
      </dgm:prSet>
      <dgm:spPr/>
    </dgm:pt>
  </dgm:ptLst>
  <dgm:cxnLst>
    <dgm:cxn modelId="{A5009A01-8CA4-4C54-A0AF-B585FAA42621}" type="presOf" srcId="{BE382658-772F-417E-8D89-1C441016BA2C}" destId="{32589818-9DF3-4661-86AF-23FA23D48D91}" srcOrd="1" destOrd="0" presId="urn:microsoft.com/office/officeart/2005/8/layout/bProcess3"/>
    <dgm:cxn modelId="{B957B201-91E7-4BEF-8471-3F6A99139FFD}" type="presOf" srcId="{68052AAC-6BE8-41CF-8291-68B4DB01E137}" destId="{35B6CA17-1DFD-4C7C-804A-4466B0A4DE1D}" srcOrd="0" destOrd="0" presId="urn:microsoft.com/office/officeart/2005/8/layout/bProcess3"/>
    <dgm:cxn modelId="{62B8E204-D4F2-4AC8-9264-7D49E293CF4C}" type="presOf" srcId="{C1997050-4364-4BA3-96AB-1D7EC9992867}" destId="{0EAA865E-85B0-42AD-8C44-858736000122}" srcOrd="0" destOrd="0" presId="urn:microsoft.com/office/officeart/2005/8/layout/bProcess3"/>
    <dgm:cxn modelId="{FD9BC513-3286-463D-940F-31C1B1BF074A}" type="presOf" srcId="{B8D82158-6596-4A07-ABD4-FFA317D06C2A}" destId="{B91A841E-D360-4D0E-B0A1-C2A537C0672C}" srcOrd="0" destOrd="0" presId="urn:microsoft.com/office/officeart/2005/8/layout/bProcess3"/>
    <dgm:cxn modelId="{C7DFCD13-79A8-4DB8-9421-8E14F67EAFA3}" srcId="{68052AAC-6BE8-41CF-8291-68B4DB01E137}" destId="{C1997050-4364-4BA3-96AB-1D7EC9992867}" srcOrd="4" destOrd="0" parTransId="{B41E1313-3F5A-4B44-9B6B-4A73AF84BB12}" sibTransId="{797618E0-48FF-491E-8E2B-E8CAC6CBA948}"/>
    <dgm:cxn modelId="{958BDA16-093E-4DFB-9EC5-82FEB441BA6A}" type="presOf" srcId="{673A4828-E76A-4CB6-B606-A408AF1E77C7}" destId="{08C0C033-3427-4394-80E0-FC96D107B69A}" srcOrd="0" destOrd="0" presId="urn:microsoft.com/office/officeart/2005/8/layout/bProcess3"/>
    <dgm:cxn modelId="{A765C918-549B-4093-9F44-129653B8A538}" type="presOf" srcId="{F5E19BDC-54E9-414A-A584-CA6FFE71C0C3}" destId="{6312317D-BA78-4F7D-AC07-B98B82638296}" srcOrd="1" destOrd="0" presId="urn:microsoft.com/office/officeart/2005/8/layout/bProcess3"/>
    <dgm:cxn modelId="{98369825-0327-4BD5-BD61-005653F46E18}" type="presOf" srcId="{07DB5109-824A-4A14-AD84-2134CC0B239A}" destId="{C40A43E8-E284-48B0-9580-B26924E6BADB}" srcOrd="0" destOrd="0" presId="urn:microsoft.com/office/officeart/2005/8/layout/bProcess3"/>
    <dgm:cxn modelId="{635F9935-16EA-46AE-8790-BED34C04D9C6}" type="presOf" srcId="{4E21FB0A-42A7-4413-965C-D81F8E193666}" destId="{9EC978F8-DD43-4122-8891-106DB5A2BBD3}" srcOrd="0" destOrd="0" presId="urn:microsoft.com/office/officeart/2005/8/layout/bProcess3"/>
    <dgm:cxn modelId="{828C205B-F88E-4390-B623-ED3589B41907}" srcId="{68052AAC-6BE8-41CF-8291-68B4DB01E137}" destId="{C3A2C43E-3652-494B-8540-4C14353C7598}" srcOrd="0" destOrd="0" parTransId="{D6A17F88-7370-40E4-8872-39FCA3A582BD}" sibTransId="{EBFFC17A-07DB-49A5-BA01-25E6F7DDC48D}"/>
    <dgm:cxn modelId="{AA077C46-B148-4122-BD87-E009F239039A}" type="presOf" srcId="{797618E0-48FF-491E-8E2B-E8CAC6CBA948}" destId="{04FC7E88-0ABE-41B1-AA54-72F9B9F68D2E}" srcOrd="1" destOrd="0" presId="urn:microsoft.com/office/officeart/2005/8/layout/bProcess3"/>
    <dgm:cxn modelId="{DD402047-4EA1-4508-B4BF-B982DEE9787A}" type="presOf" srcId="{C3A2C43E-3652-494B-8540-4C14353C7598}" destId="{EBE981B7-3C50-4F72-9EE5-A764B1E8D356}" srcOrd="0" destOrd="0" presId="urn:microsoft.com/office/officeart/2005/8/layout/bProcess3"/>
    <dgm:cxn modelId="{A6D3044E-377F-485E-BABD-B8AA2E7779AB}" type="presOf" srcId="{BE382658-772F-417E-8D89-1C441016BA2C}" destId="{50C54073-D285-4140-BC2C-ABE27BAFC6F5}" srcOrd="0" destOrd="0" presId="urn:microsoft.com/office/officeart/2005/8/layout/bProcess3"/>
    <dgm:cxn modelId="{DF665784-AB48-47EE-97B4-993F90C3D9DD}" type="presOf" srcId="{94A2217F-381C-4C8B-A908-BD15844A59FF}" destId="{FEC8EB82-E2E2-4E25-9B32-D9462F7ED8B2}" srcOrd="0" destOrd="0" presId="urn:microsoft.com/office/officeart/2005/8/layout/bProcess3"/>
    <dgm:cxn modelId="{7CF57B8E-982E-49F1-9F5C-3191ECD61E0D}" srcId="{68052AAC-6BE8-41CF-8291-68B4DB01E137}" destId="{4E21FB0A-42A7-4413-965C-D81F8E193666}" srcOrd="5" destOrd="0" parTransId="{F9A7AF51-9EB1-4422-870F-B29104BFC639}" sibTransId="{8A511106-59B1-41A4-942E-D3A0BAFA78E3}"/>
    <dgm:cxn modelId="{7C1AA093-64B0-4549-9A4A-1DB6CC768784}" srcId="{68052AAC-6BE8-41CF-8291-68B4DB01E137}" destId="{B8D82158-6596-4A07-ABD4-FFA317D06C2A}" srcOrd="2" destOrd="0" parTransId="{A50D1EDD-7851-4E1D-87D1-4AF2CAAE0DC2}" sibTransId="{07DB5109-824A-4A14-AD84-2134CC0B239A}"/>
    <dgm:cxn modelId="{F6AFA595-DFD3-46ED-A2E9-54D5FC996CA7}" type="presOf" srcId="{EBFFC17A-07DB-49A5-BA01-25E6F7DDC48D}" destId="{060AC526-FF41-4F9D-972E-6CE94B668933}" srcOrd="1" destOrd="0" presId="urn:microsoft.com/office/officeart/2005/8/layout/bProcess3"/>
    <dgm:cxn modelId="{6D444EB0-125A-431A-9D9E-D4691F21338F}" type="presOf" srcId="{F5E19BDC-54E9-414A-A584-CA6FFE71C0C3}" destId="{997610C6-B9CD-41A0-8BA0-FA59F3AC7D88}" srcOrd="0" destOrd="0" presId="urn:microsoft.com/office/officeart/2005/8/layout/bProcess3"/>
    <dgm:cxn modelId="{15EA30CC-5239-4F40-B20F-C28C24FF500E}" type="presOf" srcId="{07DB5109-824A-4A14-AD84-2134CC0B239A}" destId="{EB9E884F-F421-4575-9263-40F7D1CCF480}" srcOrd="1" destOrd="0" presId="urn:microsoft.com/office/officeart/2005/8/layout/bProcess3"/>
    <dgm:cxn modelId="{FAAD3BCF-F1AA-4169-8D0A-37EB5D925E2D}" type="presOf" srcId="{797618E0-48FF-491E-8E2B-E8CAC6CBA948}" destId="{E30635E1-413B-4439-BA8D-C5728D9FF1C3}" srcOrd="0" destOrd="0" presId="urn:microsoft.com/office/officeart/2005/8/layout/bProcess3"/>
    <dgm:cxn modelId="{31FBC2DE-5E64-43FC-975C-71E7A9153496}" type="presOf" srcId="{EBFFC17A-07DB-49A5-BA01-25E6F7DDC48D}" destId="{F2C9C52E-175B-4BBC-B3AB-7963E7C9DFF7}" srcOrd="0" destOrd="0" presId="urn:microsoft.com/office/officeart/2005/8/layout/bProcess3"/>
    <dgm:cxn modelId="{5D1F73EF-F6C0-47C2-82C4-872947E5F007}" srcId="{68052AAC-6BE8-41CF-8291-68B4DB01E137}" destId="{673A4828-E76A-4CB6-B606-A408AF1E77C7}" srcOrd="1" destOrd="0" parTransId="{79DB90EB-673D-4A3C-9756-E6DC6B0D9535}" sibTransId="{F5E19BDC-54E9-414A-A584-CA6FFE71C0C3}"/>
    <dgm:cxn modelId="{00D357F4-2B19-4C56-BFFD-FA0ACEDA62D9}" srcId="{68052AAC-6BE8-41CF-8291-68B4DB01E137}" destId="{94A2217F-381C-4C8B-A908-BD15844A59FF}" srcOrd="3" destOrd="0" parTransId="{B75EBD25-32DF-4A7C-978F-2792D8E74753}" sibTransId="{BE382658-772F-417E-8D89-1C441016BA2C}"/>
    <dgm:cxn modelId="{ED38CC49-C0C1-4D76-9A13-CC16CF022123}" type="presParOf" srcId="{35B6CA17-1DFD-4C7C-804A-4466B0A4DE1D}" destId="{EBE981B7-3C50-4F72-9EE5-A764B1E8D356}" srcOrd="0" destOrd="0" presId="urn:microsoft.com/office/officeart/2005/8/layout/bProcess3"/>
    <dgm:cxn modelId="{559DC2DD-7CCC-42D9-926F-637019BFA408}" type="presParOf" srcId="{35B6CA17-1DFD-4C7C-804A-4466B0A4DE1D}" destId="{F2C9C52E-175B-4BBC-B3AB-7963E7C9DFF7}" srcOrd="1" destOrd="0" presId="urn:microsoft.com/office/officeart/2005/8/layout/bProcess3"/>
    <dgm:cxn modelId="{D8DDF309-ABA8-420F-B315-ED74FB022D04}" type="presParOf" srcId="{F2C9C52E-175B-4BBC-B3AB-7963E7C9DFF7}" destId="{060AC526-FF41-4F9D-972E-6CE94B668933}" srcOrd="0" destOrd="0" presId="urn:microsoft.com/office/officeart/2005/8/layout/bProcess3"/>
    <dgm:cxn modelId="{0167835E-98BC-4610-9463-40049058D99B}" type="presParOf" srcId="{35B6CA17-1DFD-4C7C-804A-4466B0A4DE1D}" destId="{08C0C033-3427-4394-80E0-FC96D107B69A}" srcOrd="2" destOrd="0" presId="urn:microsoft.com/office/officeart/2005/8/layout/bProcess3"/>
    <dgm:cxn modelId="{DA9E96B2-E164-470B-8B98-2AB126BC4029}" type="presParOf" srcId="{35B6CA17-1DFD-4C7C-804A-4466B0A4DE1D}" destId="{997610C6-B9CD-41A0-8BA0-FA59F3AC7D88}" srcOrd="3" destOrd="0" presId="urn:microsoft.com/office/officeart/2005/8/layout/bProcess3"/>
    <dgm:cxn modelId="{FD96785D-F5E2-4E58-8173-FAF8266EB94B}" type="presParOf" srcId="{997610C6-B9CD-41A0-8BA0-FA59F3AC7D88}" destId="{6312317D-BA78-4F7D-AC07-B98B82638296}" srcOrd="0" destOrd="0" presId="urn:microsoft.com/office/officeart/2005/8/layout/bProcess3"/>
    <dgm:cxn modelId="{B2A8BC42-7324-4D5F-9A08-22D36C22DEF4}" type="presParOf" srcId="{35B6CA17-1DFD-4C7C-804A-4466B0A4DE1D}" destId="{B91A841E-D360-4D0E-B0A1-C2A537C0672C}" srcOrd="4" destOrd="0" presId="urn:microsoft.com/office/officeart/2005/8/layout/bProcess3"/>
    <dgm:cxn modelId="{0AB7A725-BCF7-4694-9D0F-CD229D3AB646}" type="presParOf" srcId="{35B6CA17-1DFD-4C7C-804A-4466B0A4DE1D}" destId="{C40A43E8-E284-48B0-9580-B26924E6BADB}" srcOrd="5" destOrd="0" presId="urn:microsoft.com/office/officeart/2005/8/layout/bProcess3"/>
    <dgm:cxn modelId="{B98528B0-9DE9-48DB-811F-BF019B15CD29}" type="presParOf" srcId="{C40A43E8-E284-48B0-9580-B26924E6BADB}" destId="{EB9E884F-F421-4575-9263-40F7D1CCF480}" srcOrd="0" destOrd="0" presId="urn:microsoft.com/office/officeart/2005/8/layout/bProcess3"/>
    <dgm:cxn modelId="{6B239FA0-9622-4AEA-B5D7-2540B41D440B}" type="presParOf" srcId="{35B6CA17-1DFD-4C7C-804A-4466B0A4DE1D}" destId="{FEC8EB82-E2E2-4E25-9B32-D9462F7ED8B2}" srcOrd="6" destOrd="0" presId="urn:microsoft.com/office/officeart/2005/8/layout/bProcess3"/>
    <dgm:cxn modelId="{7C30175F-1548-4F87-B88B-CF0C4C493CEE}" type="presParOf" srcId="{35B6CA17-1DFD-4C7C-804A-4466B0A4DE1D}" destId="{50C54073-D285-4140-BC2C-ABE27BAFC6F5}" srcOrd="7" destOrd="0" presId="urn:microsoft.com/office/officeart/2005/8/layout/bProcess3"/>
    <dgm:cxn modelId="{27B7A40A-8A99-49D6-9538-535E1558CFE0}" type="presParOf" srcId="{50C54073-D285-4140-BC2C-ABE27BAFC6F5}" destId="{32589818-9DF3-4661-86AF-23FA23D48D91}" srcOrd="0" destOrd="0" presId="urn:microsoft.com/office/officeart/2005/8/layout/bProcess3"/>
    <dgm:cxn modelId="{B2D10621-A77D-4577-8775-C92400CE2686}" type="presParOf" srcId="{35B6CA17-1DFD-4C7C-804A-4466B0A4DE1D}" destId="{0EAA865E-85B0-42AD-8C44-858736000122}" srcOrd="8" destOrd="0" presId="urn:microsoft.com/office/officeart/2005/8/layout/bProcess3"/>
    <dgm:cxn modelId="{12767CEA-6303-454F-9152-080A269868DB}" type="presParOf" srcId="{35B6CA17-1DFD-4C7C-804A-4466B0A4DE1D}" destId="{E30635E1-413B-4439-BA8D-C5728D9FF1C3}" srcOrd="9" destOrd="0" presId="urn:microsoft.com/office/officeart/2005/8/layout/bProcess3"/>
    <dgm:cxn modelId="{64D1A56D-5701-446A-85CB-1C1F7B057A3D}" type="presParOf" srcId="{E30635E1-413B-4439-BA8D-C5728D9FF1C3}" destId="{04FC7E88-0ABE-41B1-AA54-72F9B9F68D2E}" srcOrd="0" destOrd="0" presId="urn:microsoft.com/office/officeart/2005/8/layout/bProcess3"/>
    <dgm:cxn modelId="{D4F6D549-53C8-44AF-A5D0-94447198B390}" type="presParOf" srcId="{35B6CA17-1DFD-4C7C-804A-4466B0A4DE1D}" destId="{9EC978F8-DD43-4122-8891-106DB5A2BBD3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130AF2-CDCA-4F9B-A781-60359390F54E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08FAC9-0D72-45C5-BBA8-69573A07BA55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Land &amp; House</a:t>
          </a:r>
        </a:p>
      </dgm:t>
    </dgm:pt>
    <dgm:pt modelId="{D1179998-75FC-492A-B9DD-1096ED572B60}" type="parTrans" cxnId="{F1ED9DE2-309A-40C4-A038-8760BF41CA07}">
      <dgm:prSet/>
      <dgm:spPr/>
      <dgm:t>
        <a:bodyPr/>
        <a:lstStyle/>
        <a:p>
          <a:endParaRPr lang="en-US" sz="1400"/>
        </a:p>
      </dgm:t>
    </dgm:pt>
    <dgm:pt modelId="{E7F079D5-9CC1-4A09-AF49-995B74ABD6CC}" type="sibTrans" cxnId="{F1ED9DE2-309A-40C4-A038-8760BF41CA07}">
      <dgm:prSet/>
      <dgm:spPr/>
      <dgm:t>
        <a:bodyPr/>
        <a:lstStyle/>
        <a:p>
          <a:endParaRPr lang="en-US" sz="1400"/>
        </a:p>
      </dgm:t>
    </dgm:pt>
    <dgm:pt modelId="{251E8B2D-ACAA-4FB0-A5C0-D82A10899DA8}">
      <dgm:prSet phldrT="[Text]" custT="1"/>
      <dgm:spPr>
        <a:ln>
          <a:noFill/>
        </a:ln>
      </dgm:spPr>
      <dgm:t>
        <a:bodyPr/>
        <a:lstStyle/>
        <a:p>
          <a:pPr algn="l"/>
          <a:r>
            <a:rPr lang="en-US" sz="4800" dirty="0"/>
            <a:t>   Process</a:t>
          </a:r>
        </a:p>
      </dgm:t>
    </dgm:pt>
    <dgm:pt modelId="{2E1597C2-D2CE-4501-86A1-FD4C198B2036}" type="parTrans" cxnId="{4C2CB1F7-7983-4272-91FD-136E841D2A9D}">
      <dgm:prSet/>
      <dgm:spPr/>
      <dgm:t>
        <a:bodyPr/>
        <a:lstStyle/>
        <a:p>
          <a:endParaRPr lang="en-US" sz="1400"/>
        </a:p>
      </dgm:t>
    </dgm:pt>
    <dgm:pt modelId="{8BC39FCE-7CE9-444A-986C-854B922A44E4}" type="sibTrans" cxnId="{4C2CB1F7-7983-4272-91FD-136E841D2A9D}">
      <dgm:prSet/>
      <dgm:spPr/>
      <dgm:t>
        <a:bodyPr/>
        <a:lstStyle/>
        <a:p>
          <a:endParaRPr lang="en-US" sz="1400"/>
        </a:p>
      </dgm:t>
    </dgm:pt>
    <dgm:pt modelId="{C305F97E-6687-4FDF-8CD5-51E069396D02}">
      <dgm:prSet phldrT="[Text]" custT="1"/>
      <dgm:spPr>
        <a:ln>
          <a:noFill/>
        </a:ln>
      </dgm:spPr>
      <dgm:t>
        <a:bodyPr/>
        <a:lstStyle/>
        <a:p>
          <a:pPr algn="ctr"/>
          <a:r>
            <a:rPr lang="en-US" sz="4800" dirty="0"/>
            <a:t>Better Model</a:t>
          </a:r>
        </a:p>
      </dgm:t>
    </dgm:pt>
    <dgm:pt modelId="{3446B82A-6674-482E-A026-B0D194EF9DB4}" type="sibTrans" cxnId="{026A3740-5638-450E-BB18-6EF740D2B5CA}">
      <dgm:prSet/>
      <dgm:spPr/>
      <dgm:t>
        <a:bodyPr/>
        <a:lstStyle/>
        <a:p>
          <a:endParaRPr lang="en-US" sz="1400"/>
        </a:p>
      </dgm:t>
    </dgm:pt>
    <dgm:pt modelId="{DE26E2DC-C07B-4C87-B3A6-A508A32FB0F8}" type="parTrans" cxnId="{026A3740-5638-450E-BB18-6EF740D2B5CA}">
      <dgm:prSet/>
      <dgm:spPr/>
      <dgm:t>
        <a:bodyPr/>
        <a:lstStyle/>
        <a:p>
          <a:endParaRPr lang="en-US" sz="1400"/>
        </a:p>
      </dgm:t>
    </dgm:pt>
    <dgm:pt modelId="{C5D78931-057E-47BC-B1CA-FB343BDB4E0B}" type="pres">
      <dgm:prSet presAssocID="{A8130AF2-CDCA-4F9B-A781-60359390F54E}" presName="Name0" presStyleCnt="0">
        <dgm:presLayoutVars>
          <dgm:dir/>
          <dgm:resizeHandles val="exact"/>
        </dgm:presLayoutVars>
      </dgm:prSet>
      <dgm:spPr/>
    </dgm:pt>
    <dgm:pt modelId="{120B83F8-8402-476C-9426-2498B4226205}" type="pres">
      <dgm:prSet presAssocID="{C305F97E-6687-4FDF-8CD5-51E069396D02}" presName="composite" presStyleCnt="0"/>
      <dgm:spPr/>
    </dgm:pt>
    <dgm:pt modelId="{8E096D29-4354-4E6F-BA1E-20B05FF4E5B6}" type="pres">
      <dgm:prSet presAssocID="{C305F97E-6687-4FDF-8CD5-51E069396D02}" presName="rect1" presStyleLbl="trAlignAcc1" presStyleIdx="0" presStyleCnt="3" custScaleX="105466" custScaleY="105466" custLinFactNeighborX="-1749" custLinFactNeighborY="-5202">
        <dgm:presLayoutVars>
          <dgm:bulletEnabled val="1"/>
        </dgm:presLayoutVars>
      </dgm:prSet>
      <dgm:spPr/>
    </dgm:pt>
    <dgm:pt modelId="{1DAB416E-62CB-449C-8E5A-919025E9577A}" type="pres">
      <dgm:prSet presAssocID="{C305F97E-6687-4FDF-8CD5-51E069396D02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2B728714-7C87-4750-8C92-1AC0BE2FC884}" type="pres">
      <dgm:prSet presAssocID="{3446B82A-6674-482E-A026-B0D194EF9DB4}" presName="sibTrans" presStyleCnt="0"/>
      <dgm:spPr/>
    </dgm:pt>
    <dgm:pt modelId="{16EFEC78-66F0-432C-B0C0-0E12B4624E8F}" type="pres">
      <dgm:prSet presAssocID="{6108FAC9-0D72-45C5-BBA8-69573A07BA55}" presName="composite" presStyleCnt="0"/>
      <dgm:spPr/>
    </dgm:pt>
    <dgm:pt modelId="{B24BAEC5-3E0A-43BD-8D71-71DF88A56DCF}" type="pres">
      <dgm:prSet presAssocID="{6108FAC9-0D72-45C5-BBA8-69573A07BA55}" presName="rect1" presStyleLbl="trAlignAcc1" presStyleIdx="1" presStyleCnt="3" custScaleX="105466" custScaleY="105466" custLinFactNeighborX="-3328" custLinFactNeighborY="-5202">
        <dgm:presLayoutVars>
          <dgm:bulletEnabled val="1"/>
        </dgm:presLayoutVars>
      </dgm:prSet>
      <dgm:spPr/>
    </dgm:pt>
    <dgm:pt modelId="{604C9881-581F-420D-815E-916D390A77BD}" type="pres">
      <dgm:prSet presAssocID="{6108FAC9-0D72-45C5-BBA8-69573A07BA55}" presName="rect2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Group brainstorm with solid fill"/>
        </a:ext>
      </dgm:extLst>
    </dgm:pt>
    <dgm:pt modelId="{0EBA7D09-7424-4A3A-88C1-2A81E6CCC833}" type="pres">
      <dgm:prSet presAssocID="{E7F079D5-9CC1-4A09-AF49-995B74ABD6CC}" presName="sibTrans" presStyleCnt="0"/>
      <dgm:spPr/>
    </dgm:pt>
    <dgm:pt modelId="{D4EBDC09-BDE4-4809-B946-E9C051E5667D}" type="pres">
      <dgm:prSet presAssocID="{251E8B2D-ACAA-4FB0-A5C0-D82A10899DA8}" presName="composite" presStyleCnt="0"/>
      <dgm:spPr/>
    </dgm:pt>
    <dgm:pt modelId="{46B1C9C3-CC32-4951-BAEE-3229F4728CDF}" type="pres">
      <dgm:prSet presAssocID="{251E8B2D-ACAA-4FB0-A5C0-D82A10899DA8}" presName="rect1" presStyleLbl="trAlignAcc1" presStyleIdx="2" presStyleCnt="3" custScaleX="105466" custScaleY="105466" custLinFactNeighborX="-4065" custLinFactNeighborY="-5202">
        <dgm:presLayoutVars>
          <dgm:bulletEnabled val="1"/>
        </dgm:presLayoutVars>
      </dgm:prSet>
      <dgm:spPr/>
    </dgm:pt>
    <dgm:pt modelId="{8626BB39-844A-436C-BF5E-4ACC9C467C42}" type="pres">
      <dgm:prSet presAssocID="{251E8B2D-ACAA-4FB0-A5C0-D82A10899DA8}" presName="rect2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aze with solid fill"/>
        </a:ext>
      </dgm:extLst>
    </dgm:pt>
  </dgm:ptLst>
  <dgm:cxnLst>
    <dgm:cxn modelId="{81EDFB06-CCCA-48F1-BEAD-21504E1780D2}" type="presOf" srcId="{C305F97E-6687-4FDF-8CD5-51E069396D02}" destId="{8E096D29-4354-4E6F-BA1E-20B05FF4E5B6}" srcOrd="0" destOrd="0" presId="urn:microsoft.com/office/officeart/2008/layout/PictureStrips"/>
    <dgm:cxn modelId="{C4F6C90E-FB0D-42C8-B901-A54953D95D0F}" type="presOf" srcId="{251E8B2D-ACAA-4FB0-A5C0-D82A10899DA8}" destId="{46B1C9C3-CC32-4951-BAEE-3229F4728CDF}" srcOrd="0" destOrd="0" presId="urn:microsoft.com/office/officeart/2008/layout/PictureStrips"/>
    <dgm:cxn modelId="{026A3740-5638-450E-BB18-6EF740D2B5CA}" srcId="{A8130AF2-CDCA-4F9B-A781-60359390F54E}" destId="{C305F97E-6687-4FDF-8CD5-51E069396D02}" srcOrd="0" destOrd="0" parTransId="{DE26E2DC-C07B-4C87-B3A6-A508A32FB0F8}" sibTransId="{3446B82A-6674-482E-A026-B0D194EF9DB4}"/>
    <dgm:cxn modelId="{824E635B-E7CE-4E76-9EBF-F2E6B1B55336}" type="presOf" srcId="{A8130AF2-CDCA-4F9B-A781-60359390F54E}" destId="{C5D78931-057E-47BC-B1CA-FB343BDB4E0B}" srcOrd="0" destOrd="0" presId="urn:microsoft.com/office/officeart/2008/layout/PictureStrips"/>
    <dgm:cxn modelId="{F1ED9DE2-309A-40C4-A038-8760BF41CA07}" srcId="{A8130AF2-CDCA-4F9B-A781-60359390F54E}" destId="{6108FAC9-0D72-45C5-BBA8-69573A07BA55}" srcOrd="1" destOrd="0" parTransId="{D1179998-75FC-492A-B9DD-1096ED572B60}" sibTransId="{E7F079D5-9CC1-4A09-AF49-995B74ABD6CC}"/>
    <dgm:cxn modelId="{617D13E8-F9A5-40AB-8B71-BFBD33D5784C}" type="presOf" srcId="{6108FAC9-0D72-45C5-BBA8-69573A07BA55}" destId="{B24BAEC5-3E0A-43BD-8D71-71DF88A56DCF}" srcOrd="0" destOrd="0" presId="urn:microsoft.com/office/officeart/2008/layout/PictureStrips"/>
    <dgm:cxn modelId="{4C2CB1F7-7983-4272-91FD-136E841D2A9D}" srcId="{A8130AF2-CDCA-4F9B-A781-60359390F54E}" destId="{251E8B2D-ACAA-4FB0-A5C0-D82A10899DA8}" srcOrd="2" destOrd="0" parTransId="{2E1597C2-D2CE-4501-86A1-FD4C198B2036}" sibTransId="{8BC39FCE-7CE9-444A-986C-854B922A44E4}"/>
    <dgm:cxn modelId="{FA8681B8-6F64-4FB7-9CAA-109CCBE51C0C}" type="presParOf" srcId="{C5D78931-057E-47BC-B1CA-FB343BDB4E0B}" destId="{120B83F8-8402-476C-9426-2498B4226205}" srcOrd="0" destOrd="0" presId="urn:microsoft.com/office/officeart/2008/layout/PictureStrips"/>
    <dgm:cxn modelId="{21FEA233-E511-4BAF-8204-E38C11BADD4A}" type="presParOf" srcId="{120B83F8-8402-476C-9426-2498B4226205}" destId="{8E096D29-4354-4E6F-BA1E-20B05FF4E5B6}" srcOrd="0" destOrd="0" presId="urn:microsoft.com/office/officeart/2008/layout/PictureStrips"/>
    <dgm:cxn modelId="{3921EC9B-AF91-4AF8-864A-FFA895B46C74}" type="presParOf" srcId="{120B83F8-8402-476C-9426-2498B4226205}" destId="{1DAB416E-62CB-449C-8E5A-919025E9577A}" srcOrd="1" destOrd="0" presId="urn:microsoft.com/office/officeart/2008/layout/PictureStrips"/>
    <dgm:cxn modelId="{CA712F3F-D334-4F13-A592-B3830BBD9D2B}" type="presParOf" srcId="{C5D78931-057E-47BC-B1CA-FB343BDB4E0B}" destId="{2B728714-7C87-4750-8C92-1AC0BE2FC884}" srcOrd="1" destOrd="0" presId="urn:microsoft.com/office/officeart/2008/layout/PictureStrips"/>
    <dgm:cxn modelId="{A2AFFE67-D458-4679-BB33-72BEF87AE234}" type="presParOf" srcId="{C5D78931-057E-47BC-B1CA-FB343BDB4E0B}" destId="{16EFEC78-66F0-432C-B0C0-0E12B4624E8F}" srcOrd="2" destOrd="0" presId="urn:microsoft.com/office/officeart/2008/layout/PictureStrips"/>
    <dgm:cxn modelId="{86B0569E-79D6-4A69-98AC-626CA9B60424}" type="presParOf" srcId="{16EFEC78-66F0-432C-B0C0-0E12B4624E8F}" destId="{B24BAEC5-3E0A-43BD-8D71-71DF88A56DCF}" srcOrd="0" destOrd="0" presId="urn:microsoft.com/office/officeart/2008/layout/PictureStrips"/>
    <dgm:cxn modelId="{11486B6A-BCC2-4B2C-BDD1-17A65FB51203}" type="presParOf" srcId="{16EFEC78-66F0-432C-B0C0-0E12B4624E8F}" destId="{604C9881-581F-420D-815E-916D390A77BD}" srcOrd="1" destOrd="0" presId="urn:microsoft.com/office/officeart/2008/layout/PictureStrips"/>
    <dgm:cxn modelId="{13C2A2D9-D258-4FD2-A77D-501279FFCD6B}" type="presParOf" srcId="{C5D78931-057E-47BC-B1CA-FB343BDB4E0B}" destId="{0EBA7D09-7424-4A3A-88C1-2A81E6CCC833}" srcOrd="3" destOrd="0" presId="urn:microsoft.com/office/officeart/2008/layout/PictureStrips"/>
    <dgm:cxn modelId="{47C69A43-326D-4C1A-A1A3-039C5F0DD72A}" type="presParOf" srcId="{C5D78931-057E-47BC-B1CA-FB343BDB4E0B}" destId="{D4EBDC09-BDE4-4809-B946-E9C051E5667D}" srcOrd="4" destOrd="0" presId="urn:microsoft.com/office/officeart/2008/layout/PictureStrips"/>
    <dgm:cxn modelId="{8501D3B7-D147-4635-AC45-C53574A079E1}" type="presParOf" srcId="{D4EBDC09-BDE4-4809-B946-E9C051E5667D}" destId="{46B1C9C3-CC32-4951-BAEE-3229F4728CDF}" srcOrd="0" destOrd="0" presId="urn:microsoft.com/office/officeart/2008/layout/PictureStrips"/>
    <dgm:cxn modelId="{51A5F02B-083D-4CB4-BF7B-8E0052AAE67C}" type="presParOf" srcId="{D4EBDC09-BDE4-4809-B946-E9C051E5667D}" destId="{8626BB39-844A-436C-BF5E-4ACC9C467C4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E47C9-3F3A-424C-B0FB-542CF01641CF}">
      <dsp:nvSpPr>
        <dsp:cNvPr id="0" name=""/>
        <dsp:cNvSpPr/>
      </dsp:nvSpPr>
      <dsp:spPr>
        <a:xfrm rot="10800000">
          <a:off x="1539437" y="233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Modest Midwest City</a:t>
          </a:r>
        </a:p>
      </dsp:txBody>
      <dsp:txXfrm rot="10800000">
        <a:off x="1855893" y="2330"/>
        <a:ext cx="2739441" cy="1265826"/>
      </dsp:txXfrm>
    </dsp:sp>
    <dsp:sp modelId="{4A841533-5AEC-407F-9D6D-FF4718E6D84C}">
      <dsp:nvSpPr>
        <dsp:cNvPr id="0" name=""/>
        <dsp:cNvSpPr/>
      </dsp:nvSpPr>
      <dsp:spPr>
        <a:xfrm>
          <a:off x="0" y="2330"/>
          <a:ext cx="1265826" cy="1265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AC2FF-70F6-4AA8-98C9-55F3203E7E99}">
      <dsp:nvSpPr>
        <dsp:cNvPr id="0" name=""/>
        <dsp:cNvSpPr/>
      </dsp:nvSpPr>
      <dsp:spPr>
        <a:xfrm rot="10800000">
          <a:off x="1539437" y="1646015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Iowa State University</a:t>
          </a:r>
        </a:p>
      </dsp:txBody>
      <dsp:txXfrm rot="10800000">
        <a:off x="1855893" y="1646015"/>
        <a:ext cx="2739441" cy="1265826"/>
      </dsp:txXfrm>
    </dsp:sp>
    <dsp:sp modelId="{947F3745-4032-4953-ACE1-EEAB516E3703}">
      <dsp:nvSpPr>
        <dsp:cNvPr id="0" name=""/>
        <dsp:cNvSpPr/>
      </dsp:nvSpPr>
      <dsp:spPr>
        <a:xfrm>
          <a:off x="0" y="1646015"/>
          <a:ext cx="1265826" cy="12658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4FDE9-43B5-4EC1-89AA-5E3DC74C6CF4}">
      <dsp:nvSpPr>
        <dsp:cNvPr id="0" name=""/>
        <dsp:cNvSpPr/>
      </dsp:nvSpPr>
      <dsp:spPr>
        <a:xfrm rot="10800000">
          <a:off x="1539437" y="3289700"/>
          <a:ext cx="3055897" cy="12658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19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Housing Data</a:t>
          </a:r>
        </a:p>
      </dsp:txBody>
      <dsp:txXfrm rot="10800000">
        <a:off x="1855893" y="3289700"/>
        <a:ext cx="2739441" cy="1265826"/>
      </dsp:txXfrm>
    </dsp:sp>
    <dsp:sp modelId="{ADE9DCF3-6B2D-4207-87F7-9AE6CDD8CBEC}">
      <dsp:nvSpPr>
        <dsp:cNvPr id="0" name=""/>
        <dsp:cNvSpPr/>
      </dsp:nvSpPr>
      <dsp:spPr>
        <a:xfrm>
          <a:off x="0" y="3289700"/>
          <a:ext cx="1265826" cy="12658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71A05-DC18-4544-85EF-568D2B798BE4}">
      <dsp:nvSpPr>
        <dsp:cNvPr id="0" name=""/>
        <dsp:cNvSpPr/>
      </dsp:nvSpPr>
      <dsp:spPr>
        <a:xfrm>
          <a:off x="0" y="0"/>
          <a:ext cx="9806184" cy="1076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Land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Lot Size, Neighborhood, Nearby Features</a:t>
          </a:r>
        </a:p>
      </dsp:txBody>
      <dsp:txXfrm>
        <a:off x="2068898" y="0"/>
        <a:ext cx="7737286" cy="1076614"/>
      </dsp:txXfrm>
    </dsp:sp>
    <dsp:sp modelId="{A8C7FA7A-88E0-4DE9-BC01-EA3915329062}">
      <dsp:nvSpPr>
        <dsp:cNvPr id="0" name=""/>
        <dsp:cNvSpPr/>
      </dsp:nvSpPr>
      <dsp:spPr>
        <a:xfrm>
          <a:off x="107661" y="107661"/>
          <a:ext cx="1961237" cy="8612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29D2C-191A-4F4E-9A01-37961890F6E2}">
      <dsp:nvSpPr>
        <dsp:cNvPr id="0" name=""/>
        <dsp:cNvSpPr/>
      </dsp:nvSpPr>
      <dsp:spPr>
        <a:xfrm>
          <a:off x="0" y="1184276"/>
          <a:ext cx="9806184" cy="1076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House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Baths, Square Footage, Basement, Garage </a:t>
          </a:r>
        </a:p>
      </dsp:txBody>
      <dsp:txXfrm>
        <a:off x="2068898" y="1184276"/>
        <a:ext cx="7737286" cy="1076614"/>
      </dsp:txXfrm>
    </dsp:sp>
    <dsp:sp modelId="{14CBEF8D-2CAC-46DA-A864-C6DBFC58D44B}">
      <dsp:nvSpPr>
        <dsp:cNvPr id="0" name=""/>
        <dsp:cNvSpPr/>
      </dsp:nvSpPr>
      <dsp:spPr>
        <a:xfrm>
          <a:off x="107661" y="1291937"/>
          <a:ext cx="1961237" cy="8612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6E471-819F-4144-AD52-BFE91E8F4582}">
      <dsp:nvSpPr>
        <dsp:cNvPr id="0" name=""/>
        <dsp:cNvSpPr/>
      </dsp:nvSpPr>
      <dsp:spPr>
        <a:xfrm>
          <a:off x="0" y="2368552"/>
          <a:ext cx="9806184" cy="1076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Amenities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Pool, Fireplaces, Porches, Paved Driveway</a:t>
          </a:r>
        </a:p>
      </dsp:txBody>
      <dsp:txXfrm>
        <a:off x="2068898" y="2368552"/>
        <a:ext cx="7737286" cy="1076614"/>
      </dsp:txXfrm>
    </dsp:sp>
    <dsp:sp modelId="{539E1998-E760-4C86-BBC5-8916C5031004}">
      <dsp:nvSpPr>
        <dsp:cNvPr id="0" name=""/>
        <dsp:cNvSpPr/>
      </dsp:nvSpPr>
      <dsp:spPr>
        <a:xfrm>
          <a:off x="107661" y="2476213"/>
          <a:ext cx="1961237" cy="8612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5937C-4892-4214-A0CB-91440E04C1E8}">
      <dsp:nvSpPr>
        <dsp:cNvPr id="0" name=""/>
        <dsp:cNvSpPr/>
      </dsp:nvSpPr>
      <dsp:spPr>
        <a:xfrm>
          <a:off x="0" y="3552828"/>
          <a:ext cx="9806184" cy="1076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Additional Information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Extra Features, Month &amp; Year Sold, Sale Type &amp; Condition</a:t>
          </a:r>
        </a:p>
      </dsp:txBody>
      <dsp:txXfrm>
        <a:off x="2068898" y="3552828"/>
        <a:ext cx="7737286" cy="1076614"/>
      </dsp:txXfrm>
    </dsp:sp>
    <dsp:sp modelId="{FE7205CB-BEB8-4C32-9864-C36E7FC83C07}">
      <dsp:nvSpPr>
        <dsp:cNvPr id="0" name=""/>
        <dsp:cNvSpPr/>
      </dsp:nvSpPr>
      <dsp:spPr>
        <a:xfrm>
          <a:off x="107661" y="3660489"/>
          <a:ext cx="1961237" cy="8612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64000" b="-6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9C52E-175B-4BBC-B3AB-7963E7C9DFF7}">
      <dsp:nvSpPr>
        <dsp:cNvPr id="0" name=""/>
        <dsp:cNvSpPr/>
      </dsp:nvSpPr>
      <dsp:spPr>
        <a:xfrm>
          <a:off x="2755378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802666"/>
        <a:ext cx="41341" cy="8268"/>
      </dsp:txXfrm>
    </dsp:sp>
    <dsp:sp modelId="{EBE981B7-3C50-4F72-9EE5-A764B1E8D356}">
      <dsp:nvSpPr>
        <dsp:cNvPr id="0" name=""/>
        <dsp:cNvSpPr/>
      </dsp:nvSpPr>
      <dsp:spPr>
        <a:xfrm>
          <a:off x="69315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Outlier Removal</a:t>
          </a:r>
        </a:p>
      </dsp:txBody>
      <dsp:txXfrm>
        <a:off x="69315" y="441"/>
        <a:ext cx="2687862" cy="1612717"/>
      </dsp:txXfrm>
    </dsp:sp>
    <dsp:sp modelId="{997610C6-B9CD-41A0-8BA0-FA59F3AC7D88}">
      <dsp:nvSpPr>
        <dsp:cNvPr id="0" name=""/>
        <dsp:cNvSpPr/>
      </dsp:nvSpPr>
      <dsp:spPr>
        <a:xfrm>
          <a:off x="6270065" y="761080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802666"/>
        <a:ext cx="41341" cy="8268"/>
      </dsp:txXfrm>
    </dsp:sp>
    <dsp:sp modelId="{08C0C033-3427-4394-80E0-FC96D107B69A}">
      <dsp:nvSpPr>
        <dsp:cNvPr id="0" name=""/>
        <dsp:cNvSpPr/>
      </dsp:nvSpPr>
      <dsp:spPr>
        <a:xfrm>
          <a:off x="3584002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Imputation &amp; Cleaning</a:t>
          </a:r>
        </a:p>
      </dsp:txBody>
      <dsp:txXfrm>
        <a:off x="3584002" y="441"/>
        <a:ext cx="2687862" cy="1612717"/>
      </dsp:txXfrm>
    </dsp:sp>
    <dsp:sp modelId="{C40A43E8-E284-48B0-9580-B26924E6BADB}">
      <dsp:nvSpPr>
        <dsp:cNvPr id="0" name=""/>
        <dsp:cNvSpPr/>
      </dsp:nvSpPr>
      <dsp:spPr>
        <a:xfrm>
          <a:off x="1413246" y="1611359"/>
          <a:ext cx="7029374" cy="796224"/>
        </a:xfrm>
        <a:custGeom>
          <a:avLst/>
          <a:gdLst/>
          <a:ahLst/>
          <a:cxnLst/>
          <a:rect l="0" t="0" r="0" b="0"/>
          <a:pathLst>
            <a:path>
              <a:moveTo>
                <a:pt x="7029374" y="0"/>
              </a:moveTo>
              <a:lnTo>
                <a:pt x="7029374" y="415212"/>
              </a:lnTo>
              <a:lnTo>
                <a:pt x="0" y="415212"/>
              </a:lnTo>
              <a:lnTo>
                <a:pt x="0" y="796224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50988" y="2005337"/>
        <a:ext cx="353891" cy="8268"/>
      </dsp:txXfrm>
    </dsp:sp>
    <dsp:sp modelId="{B91A841E-D360-4D0E-B0A1-C2A537C0672C}">
      <dsp:nvSpPr>
        <dsp:cNvPr id="0" name=""/>
        <dsp:cNvSpPr/>
      </dsp:nvSpPr>
      <dsp:spPr>
        <a:xfrm>
          <a:off x="7098689" y="441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Engineering</a:t>
          </a:r>
        </a:p>
      </dsp:txBody>
      <dsp:txXfrm>
        <a:off x="7098689" y="441"/>
        <a:ext cx="2687862" cy="1612717"/>
      </dsp:txXfrm>
    </dsp:sp>
    <dsp:sp modelId="{50C54073-D285-4140-BC2C-ABE27BAFC6F5}">
      <dsp:nvSpPr>
        <dsp:cNvPr id="0" name=""/>
        <dsp:cNvSpPr/>
      </dsp:nvSpPr>
      <dsp:spPr>
        <a:xfrm>
          <a:off x="2755378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2819" y="3242208"/>
        <a:ext cx="41341" cy="8268"/>
      </dsp:txXfrm>
    </dsp:sp>
    <dsp:sp modelId="{FEC8EB82-E2E2-4E25-9B32-D9462F7ED8B2}">
      <dsp:nvSpPr>
        <dsp:cNvPr id="0" name=""/>
        <dsp:cNvSpPr/>
      </dsp:nvSpPr>
      <dsp:spPr>
        <a:xfrm>
          <a:off x="69315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Multi-Collinearity</a:t>
          </a:r>
        </a:p>
      </dsp:txBody>
      <dsp:txXfrm>
        <a:off x="69315" y="2439983"/>
        <a:ext cx="2687862" cy="1612717"/>
      </dsp:txXfrm>
    </dsp:sp>
    <dsp:sp modelId="{E30635E1-413B-4439-BA8D-C5728D9FF1C3}">
      <dsp:nvSpPr>
        <dsp:cNvPr id="0" name=""/>
        <dsp:cNvSpPr/>
      </dsp:nvSpPr>
      <dsp:spPr>
        <a:xfrm>
          <a:off x="6270065" y="3200622"/>
          <a:ext cx="796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622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7507" y="3242208"/>
        <a:ext cx="41341" cy="8268"/>
      </dsp:txXfrm>
    </dsp:sp>
    <dsp:sp modelId="{0EAA865E-85B0-42AD-8C44-858736000122}">
      <dsp:nvSpPr>
        <dsp:cNvPr id="0" name=""/>
        <dsp:cNvSpPr/>
      </dsp:nvSpPr>
      <dsp:spPr>
        <a:xfrm>
          <a:off x="3584002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Feature Selection</a:t>
          </a:r>
        </a:p>
      </dsp:txBody>
      <dsp:txXfrm>
        <a:off x="3584002" y="2439983"/>
        <a:ext cx="2687862" cy="1612717"/>
      </dsp:txXfrm>
    </dsp:sp>
    <dsp:sp modelId="{9EC978F8-DD43-4122-8891-106DB5A2BBD3}">
      <dsp:nvSpPr>
        <dsp:cNvPr id="0" name=""/>
        <dsp:cNvSpPr/>
      </dsp:nvSpPr>
      <dsp:spPr>
        <a:xfrm>
          <a:off x="7098689" y="2439983"/>
          <a:ext cx="2687862" cy="1612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Model Training</a:t>
          </a:r>
        </a:p>
      </dsp:txBody>
      <dsp:txXfrm>
        <a:off x="7098689" y="2439983"/>
        <a:ext cx="2687862" cy="16127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96D29-4354-4E6F-BA1E-20B05FF4E5B6}">
      <dsp:nvSpPr>
        <dsp:cNvPr id="0" name=""/>
        <dsp:cNvSpPr/>
      </dsp:nvSpPr>
      <dsp:spPr>
        <a:xfrm>
          <a:off x="0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Better Model</a:t>
          </a:r>
        </a:p>
      </dsp:txBody>
      <dsp:txXfrm>
        <a:off x="0" y="805300"/>
        <a:ext cx="5165699" cy="1614281"/>
      </dsp:txXfrm>
    </dsp:sp>
    <dsp:sp modelId="{1DAB416E-62CB-449C-8E5A-919025E9577A}">
      <dsp:nvSpPr>
        <dsp:cNvPr id="0" name=""/>
        <dsp:cNvSpPr/>
      </dsp:nvSpPr>
      <dsp:spPr>
        <a:xfrm>
          <a:off x="5026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BAEC5-3E0A-43BD-8D71-71DF88A56DCF}">
      <dsp:nvSpPr>
        <dsp:cNvPr id="0" name=""/>
        <dsp:cNvSpPr/>
      </dsp:nvSpPr>
      <dsp:spPr>
        <a:xfrm>
          <a:off x="5394211" y="805300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Land &amp; House</a:t>
          </a:r>
        </a:p>
      </dsp:txBody>
      <dsp:txXfrm>
        <a:off x="5394211" y="805300"/>
        <a:ext cx="5165699" cy="1614281"/>
      </dsp:txXfrm>
    </dsp:sp>
    <dsp:sp modelId="{604C9881-581F-420D-815E-916D390A77BD}">
      <dsp:nvSpPr>
        <dsp:cNvPr id="0" name=""/>
        <dsp:cNvSpPr/>
      </dsp:nvSpPr>
      <dsp:spPr>
        <a:xfrm>
          <a:off x="5486995" y="705665"/>
          <a:ext cx="1071432" cy="1607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1C9C3-CC32-4951-BAEE-3229F4728CDF}">
      <dsp:nvSpPr>
        <dsp:cNvPr id="0" name=""/>
        <dsp:cNvSpPr/>
      </dsp:nvSpPr>
      <dsp:spPr>
        <a:xfrm>
          <a:off x="2617128" y="2774009"/>
          <a:ext cx="5165699" cy="16142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738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   Process</a:t>
          </a:r>
        </a:p>
      </dsp:txBody>
      <dsp:txXfrm>
        <a:off x="2617128" y="2774009"/>
        <a:ext cx="5165699" cy="1614281"/>
      </dsp:txXfrm>
    </dsp:sp>
    <dsp:sp modelId="{8626BB39-844A-436C-BF5E-4ACC9C467C42}">
      <dsp:nvSpPr>
        <dsp:cNvPr id="0" name=""/>
        <dsp:cNvSpPr/>
      </dsp:nvSpPr>
      <dsp:spPr>
        <a:xfrm>
          <a:off x="2746010" y="2674374"/>
          <a:ext cx="1071432" cy="1607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60A24-8605-4480-9E05-161133E492E4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9D3E-04BD-4FB8-9BE1-9867E6D35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7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Ames was founded in the 1860s and spent its early days as a stop along the transcontinental railroad.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fairly small city at about 70,000 people and is surrounded by farmland, as you might expect in </a:t>
            </a:r>
            <a:r>
              <a:rPr lang="en-US" dirty="0" err="1"/>
              <a:t>iowa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Half the cities residents are students due to the presence of Iowa State university, Not to be confused with the buckeyes.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university acts as an anchor for the community, </a:t>
            </a:r>
            <a:r>
              <a:rPr lang="en-US" dirty="0" err="1"/>
              <a:t>boulsters</a:t>
            </a:r>
            <a:r>
              <a:rPr lang="en-US" dirty="0"/>
              <a:t> the economy, and acts as a draw for other companies such 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3M (adhesives) and Ball (cans/jars)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importantly for us, Dean De Cock obtained and developed the Ames Housing Dataset. He aimed to create a </a:t>
            </a:r>
            <a:r>
              <a:rPr lang="en-US" dirty="0" err="1"/>
              <a:t>resourse</a:t>
            </a:r>
            <a:r>
              <a:rPr lang="en-US" dirty="0"/>
              <a:t> similar to the </a:t>
            </a:r>
            <a:r>
              <a:rPr lang="en-US" dirty="0" err="1"/>
              <a:t>boston</a:t>
            </a:r>
            <a:r>
              <a:rPr lang="en-US" dirty="0"/>
              <a:t> housing dataset and was able to obtain data from the city of Ames.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9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1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4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13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Paper suggests removing points with a Above Ground Living Area greater than 4000, which we saw before.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37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9D3E-04BD-4FB8-9BE1-9867E6D35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2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0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0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0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02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6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8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82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29689D5-C0AD-4FD8-894E-65C628727F5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7E1A4E6-F9EB-49C1-A594-6A7E0167A35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5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16213/origin-and-spelling-of-multicollinear-colinear#:~:text=Collinear%20follows%20the%20model%20of,at%20most%20a%20short%20o.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16213/origin-and-spelling-of-multicollinear-colinear#:~:text=Collinear%20follows%20the%20model%20of,at%20most%20a%20short%20o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?utm_source=unsplash&amp;utm_medium=referral&amp;utm_content=creditCopyText" TargetMode="External"/><Relationship Id="rId2" Type="http://schemas.openxmlformats.org/officeDocument/2006/relationships/hyperlink" Target="https://unsplash.com/@brenoassis?utm_source=unsplash&amp;utm_medium=referral&amp;utm_content=creditCopyTex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D68ACFB-7374-4225-84A7-33E20BB87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" b="14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1FE2A-CE15-4835-BDDA-387983E81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4300" dirty="0">
                <a:solidFill>
                  <a:srgbClr val="FFFFFF"/>
                </a:solidFill>
              </a:rPr>
              <a:t>Ames Iowa Housing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1B642-0F1B-4664-B07B-FB01C4B86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AAAAAA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3E939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6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All porches were combined into </a:t>
            </a:r>
            <a:r>
              <a:rPr lang="en-US" b="1" dirty="0" err="1"/>
              <a:t>PorchType</a:t>
            </a:r>
            <a:r>
              <a:rPr lang="en-US" dirty="0"/>
              <a:t> &amp; </a:t>
            </a:r>
            <a:r>
              <a:rPr lang="en-US" b="1" dirty="0" err="1"/>
              <a:t>TotalPorchSF</a:t>
            </a:r>
            <a:r>
              <a:rPr lang="en-US" dirty="0"/>
              <a:t>.</a:t>
            </a:r>
          </a:p>
          <a:p>
            <a:r>
              <a:rPr lang="en-US" dirty="0"/>
              <a:t>The finishes of the basement was pivoted.</a:t>
            </a:r>
          </a:p>
          <a:p>
            <a:endParaRPr lang="en-US" dirty="0"/>
          </a:p>
          <a:p>
            <a:r>
              <a:rPr lang="en-US" dirty="0"/>
              <a:t>Summarized some SF numbers,</a:t>
            </a:r>
          </a:p>
          <a:p>
            <a:r>
              <a:rPr lang="en-US" dirty="0"/>
              <a:t>- </a:t>
            </a:r>
            <a:r>
              <a:rPr lang="en-US" dirty="0" err="1"/>
              <a:t>TotalSF</a:t>
            </a:r>
            <a:r>
              <a:rPr lang="en-US" dirty="0"/>
              <a:t>,</a:t>
            </a:r>
          </a:p>
          <a:p>
            <a:r>
              <a:rPr lang="en-US" dirty="0"/>
              <a:t>- Floors</a:t>
            </a:r>
          </a:p>
          <a:p>
            <a:r>
              <a:rPr lang="en-US" dirty="0"/>
              <a:t>- Percent finished, baths/total Baths</a:t>
            </a:r>
          </a:p>
          <a:p>
            <a:endParaRPr lang="en-US" dirty="0"/>
          </a:p>
          <a:p>
            <a:r>
              <a:rPr lang="en-US" dirty="0"/>
              <a:t>Boolean</a:t>
            </a:r>
          </a:p>
          <a:p>
            <a:r>
              <a:rPr lang="en-US" dirty="0"/>
              <a:t>- Has Pool, Remodeled, recent taste, </a:t>
            </a:r>
          </a:p>
          <a:p>
            <a:endParaRPr lang="en-US" dirty="0"/>
          </a:p>
          <a:p>
            <a:r>
              <a:rPr lang="en-US" dirty="0"/>
              <a:t>Calculated </a:t>
            </a:r>
            <a:r>
              <a:rPr lang="en-US" b="1" dirty="0" err="1"/>
              <a:t>YardSF</a:t>
            </a:r>
            <a:r>
              <a:rPr lang="en-US" dirty="0"/>
              <a:t> as </a:t>
            </a:r>
            <a:r>
              <a:rPr lang="en-US" dirty="0" err="1"/>
              <a:t>LotArea</a:t>
            </a:r>
            <a:r>
              <a:rPr lang="en-US" dirty="0"/>
              <a:t> minus the house footprint, garage, pool and porches.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214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Multi-collinearity*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9F98-A0FD-40BB-B5D8-16B98C0F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*Ugh, rules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Only numeric,</a:t>
            </a:r>
          </a:p>
          <a:p>
            <a:endParaRPr lang="en-US" dirty="0"/>
          </a:p>
          <a:p>
            <a:r>
              <a:rPr lang="en-US" dirty="0"/>
              <a:t>Rerun with tree prepped data?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FC9A7AA-CBAA-44F2-8F85-211C34D14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28" y="1751592"/>
            <a:ext cx="7504408" cy="50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4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Multi-collinearity*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9F98-A0FD-40BB-B5D8-16B98C0F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*Ugh, rules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72F1F6D6-EB1D-4BB6-85F8-4A6B12E3C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7364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F88D-CF3F-4ADB-86FE-1A21063D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6854D-E063-446B-92F5-77ABD70F2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8356" r="7910" b="6034"/>
          <a:stretch/>
        </p:blipFill>
        <p:spPr>
          <a:xfrm>
            <a:off x="735976" y="2084832"/>
            <a:ext cx="3788608" cy="46143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BD51C-4BDD-46C8-AD39-8BC647C37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790" y="1462469"/>
            <a:ext cx="4458561" cy="5573202"/>
          </a:xfrm>
          <a:prstGeom prst="rect">
            <a:avLst/>
          </a:prstGeom>
          <a:ln>
            <a:noFill/>
          </a:ln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642F2DB1-EDA1-4E47-977E-772C156A73AD}"/>
              </a:ext>
            </a:extLst>
          </p:cNvPr>
          <p:cNvSpPr/>
          <p:nvPr/>
        </p:nvSpPr>
        <p:spPr>
          <a:xfrm>
            <a:off x="5468482" y="2299029"/>
            <a:ext cx="149729" cy="3970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075ED63-174E-4AD2-95B6-DCB7B7FA7918}"/>
              </a:ext>
            </a:extLst>
          </p:cNvPr>
          <p:cNvSpPr/>
          <p:nvPr/>
        </p:nvSpPr>
        <p:spPr>
          <a:xfrm>
            <a:off x="5294452" y="2286998"/>
            <a:ext cx="149729" cy="8181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6E5992F-029C-4724-B99B-80FC31B98DD1}"/>
              </a:ext>
            </a:extLst>
          </p:cNvPr>
          <p:cNvSpPr/>
          <p:nvPr/>
        </p:nvSpPr>
        <p:spPr>
          <a:xfrm>
            <a:off x="5060635" y="2286998"/>
            <a:ext cx="149729" cy="14996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F5FC597-E879-4C49-8F3C-2BD8770D3BE6}"/>
              </a:ext>
            </a:extLst>
          </p:cNvPr>
          <p:cNvSpPr/>
          <p:nvPr/>
        </p:nvSpPr>
        <p:spPr>
          <a:xfrm>
            <a:off x="4826818" y="2286998"/>
            <a:ext cx="149729" cy="31161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A7AC254-8C6F-478B-8995-40CDB5F29C59}"/>
              </a:ext>
            </a:extLst>
          </p:cNvPr>
          <p:cNvSpPr/>
          <p:nvPr/>
        </p:nvSpPr>
        <p:spPr>
          <a:xfrm>
            <a:off x="4578278" y="2286998"/>
            <a:ext cx="164452" cy="41148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D5652F-3157-4A7E-9BD3-57D7D81AAE05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5618211" y="2497551"/>
            <a:ext cx="955580" cy="377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F40F4-C941-49D7-89E9-51047F88D3D2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5618211" y="2185915"/>
            <a:ext cx="955580" cy="311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Up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67F7CA-8072-4DB1-9DE3-18F93C2DD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743090"/>
              </p:ext>
            </p:extLst>
          </p:nvPr>
        </p:nvGraphicFramePr>
        <p:xfrm>
          <a:off x="733927" y="2219641"/>
          <a:ext cx="9855868" cy="405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01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Real flowchart?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D69891-9526-4809-BE34-416560AA6FF4}"/>
              </a:ext>
            </a:extLst>
          </p:cNvPr>
          <p:cNvSpPr/>
          <p:nvPr/>
        </p:nvSpPr>
        <p:spPr>
          <a:xfrm>
            <a:off x="352549" y="3232776"/>
            <a:ext cx="2026930" cy="1244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Kaggle Training Data set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13349F-45DE-4230-9E8A-184BC74A040F}"/>
              </a:ext>
            </a:extLst>
          </p:cNvPr>
          <p:cNvSpPr/>
          <p:nvPr/>
        </p:nvSpPr>
        <p:spPr>
          <a:xfrm>
            <a:off x="2633455" y="3397999"/>
            <a:ext cx="232209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B901A7-8560-4F60-8DD0-EC0F6E187E90}"/>
              </a:ext>
            </a:extLst>
          </p:cNvPr>
          <p:cNvSpPr/>
          <p:nvPr/>
        </p:nvSpPr>
        <p:spPr>
          <a:xfrm>
            <a:off x="5089255" y="4240730"/>
            <a:ext cx="175588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16AC1B-C35D-47AD-8A73-5ACDA33B4226}"/>
              </a:ext>
            </a:extLst>
          </p:cNvPr>
          <p:cNvSpPr/>
          <p:nvPr/>
        </p:nvSpPr>
        <p:spPr>
          <a:xfrm>
            <a:off x="4914361" y="2494307"/>
            <a:ext cx="232209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/ CV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653582-AD8B-435C-864B-2987626DCCFC}"/>
              </a:ext>
            </a:extLst>
          </p:cNvPr>
          <p:cNvSpPr/>
          <p:nvPr/>
        </p:nvSpPr>
        <p:spPr>
          <a:xfrm>
            <a:off x="9577495" y="5625566"/>
            <a:ext cx="175588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Cross-Validation Score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330C9E-5159-457C-9D51-AE5B06E573EE}"/>
              </a:ext>
            </a:extLst>
          </p:cNvPr>
          <p:cNvSpPr/>
          <p:nvPr/>
        </p:nvSpPr>
        <p:spPr>
          <a:xfrm>
            <a:off x="8056175" y="4039865"/>
            <a:ext cx="175588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Model + HPs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2A933C-5B2D-47D2-94EA-AB1C0CC5A8B3}"/>
              </a:ext>
            </a:extLst>
          </p:cNvPr>
          <p:cNvSpPr/>
          <p:nvPr/>
        </p:nvSpPr>
        <p:spPr>
          <a:xfrm>
            <a:off x="6652639" y="5625566"/>
            <a:ext cx="175588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AB2AA-D955-452D-8F2F-EE95AA7F465C}"/>
              </a:ext>
            </a:extLst>
          </p:cNvPr>
          <p:cNvSpPr txBox="1"/>
          <p:nvPr/>
        </p:nvSpPr>
        <p:spPr>
          <a:xfrm>
            <a:off x="5189849" y="3623948"/>
            <a:ext cx="15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Train-Test Split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DC80BB-2DC3-48F0-B4E0-F94B8CC1494C}"/>
              </a:ext>
            </a:extLst>
          </p:cNvPr>
          <p:cNvSpPr/>
          <p:nvPr/>
        </p:nvSpPr>
        <p:spPr>
          <a:xfrm>
            <a:off x="8408528" y="2818135"/>
            <a:ext cx="261743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GridSearchCV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B492EA-063B-4808-AA06-597512904E6F}"/>
              </a:ext>
            </a:extLst>
          </p:cNvPr>
          <p:cNvSpPr/>
          <p:nvPr/>
        </p:nvSpPr>
        <p:spPr>
          <a:xfrm>
            <a:off x="8268779" y="1477762"/>
            <a:ext cx="261743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Hyperparameters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D74CAC-5862-4581-B829-2302A2687DAC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379479" y="3855199"/>
            <a:ext cx="253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55287C-E506-4994-BD8E-F61885159214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4955548" y="3274796"/>
            <a:ext cx="298876" cy="58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7924B9-BAF9-4A83-B677-B41B633BE2BB}"/>
              </a:ext>
            </a:extLst>
          </p:cNvPr>
          <p:cNvCxnSpPr>
            <a:stCxn id="8" idx="6"/>
            <a:endCxn id="9" idx="1"/>
          </p:cNvCxnSpPr>
          <p:nvPr/>
        </p:nvCxnSpPr>
        <p:spPr>
          <a:xfrm>
            <a:off x="4955548" y="3855199"/>
            <a:ext cx="390851" cy="51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58BE3A-2260-45E7-83A2-8BD65C0270FC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577495" y="2392162"/>
            <a:ext cx="139749" cy="425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0AB962-387B-47EE-9D27-142B3A7A4573}"/>
              </a:ext>
            </a:extLst>
          </p:cNvPr>
          <p:cNvCxnSpPr>
            <a:stCxn id="9" idx="6"/>
          </p:cNvCxnSpPr>
          <p:nvPr/>
        </p:nvCxnSpPr>
        <p:spPr>
          <a:xfrm>
            <a:off x="6845144" y="4697930"/>
            <a:ext cx="685439" cy="25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60998C-B14D-4CEA-9C55-02E3CE0C9013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7530583" y="4820354"/>
            <a:ext cx="782736" cy="13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5634DB-B4A1-4884-9CB5-A6A66D493042}"/>
              </a:ext>
            </a:extLst>
          </p:cNvPr>
          <p:cNvCxnSpPr/>
          <p:nvPr/>
        </p:nvCxnSpPr>
        <p:spPr>
          <a:xfrm>
            <a:off x="7530583" y="4966297"/>
            <a:ext cx="0" cy="58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B56BDE-92CF-440C-BA3A-6F6E5E29EB33}"/>
              </a:ext>
            </a:extLst>
          </p:cNvPr>
          <p:cNvCxnSpPr>
            <a:cxnSpLocks/>
            <a:stCxn id="22" idx="4"/>
            <a:endCxn id="12" idx="7"/>
          </p:cNvCxnSpPr>
          <p:nvPr/>
        </p:nvCxnSpPr>
        <p:spPr>
          <a:xfrm flipH="1">
            <a:off x="9554920" y="3732535"/>
            <a:ext cx="162324" cy="44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3B3E42B-C691-46BC-B4B3-0351E6232C53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7236454" y="2951507"/>
            <a:ext cx="1172074" cy="323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9230B6-B0C6-4655-A9C9-44A4A76875C8}"/>
              </a:ext>
            </a:extLst>
          </p:cNvPr>
          <p:cNvCxnSpPr>
            <a:cxnSpLocks/>
            <a:stCxn id="22" idx="5"/>
          </p:cNvCxnSpPr>
          <p:nvPr/>
        </p:nvCxnSpPr>
        <p:spPr>
          <a:xfrm flipH="1">
            <a:off x="10337656" y="3598624"/>
            <a:ext cx="304989" cy="135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0CBC65-9E09-4798-97EB-8969C946AD17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9554920" y="4820354"/>
            <a:ext cx="685439" cy="11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401809-B85E-4B8E-95B9-734F186F4B64}"/>
              </a:ext>
            </a:extLst>
          </p:cNvPr>
          <p:cNvCxnSpPr>
            <a:endCxn id="11" idx="0"/>
          </p:cNvCxnSpPr>
          <p:nvPr/>
        </p:nvCxnSpPr>
        <p:spPr>
          <a:xfrm>
            <a:off x="10337656" y="4954265"/>
            <a:ext cx="117784" cy="67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9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improves with More Features</a:t>
            </a:r>
          </a:p>
        </p:txBody>
      </p:sp>
      <p:pic>
        <p:nvPicPr>
          <p:cNvPr id="11" name="Content Placeholder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C36977F1-C6C4-43F8-9E77-B28CDFDE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6" y="1732718"/>
            <a:ext cx="9869184" cy="4944809"/>
          </a:xfrm>
        </p:spPr>
      </p:pic>
    </p:spTree>
    <p:extLst>
      <p:ext uri="{BB962C8B-B14F-4D97-AF65-F5344CB8AC3E}">
        <p14:creationId xmlns:p14="http://schemas.microsoft.com/office/powerpoint/2010/main" val="362754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Poorly Predict Expensive Homes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E09489A-C430-495A-8494-FDD011EA6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29" y="1552073"/>
            <a:ext cx="10106525" cy="5053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98C21-7170-4C49-8F61-26AE4AD53447}"/>
              </a:ext>
            </a:extLst>
          </p:cNvPr>
          <p:cNvSpPr txBox="1"/>
          <p:nvPr/>
        </p:nvSpPr>
        <p:spPr>
          <a:xfrm>
            <a:off x="649705" y="2084832"/>
            <a:ext cx="25867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Data:</a:t>
            </a:r>
          </a:p>
          <a:p>
            <a:r>
              <a:rPr lang="en-US" dirty="0"/>
              <a:t>Lasso:               $18,700</a:t>
            </a:r>
          </a:p>
          <a:p>
            <a:r>
              <a:rPr lang="en-US" dirty="0"/>
              <a:t>Gradient Boost: $11,400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Validation Data:</a:t>
            </a:r>
          </a:p>
          <a:p>
            <a:r>
              <a:rPr lang="en-US" dirty="0"/>
              <a:t>Lasso:               $19,300</a:t>
            </a:r>
          </a:p>
          <a:p>
            <a:r>
              <a:rPr lang="en-US" dirty="0"/>
              <a:t>Gradient Boost: $21,300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Kaggle Score:</a:t>
            </a:r>
          </a:p>
          <a:p>
            <a:r>
              <a:rPr lang="en-US" dirty="0"/>
              <a:t>Lasso :               0.21</a:t>
            </a:r>
          </a:p>
          <a:p>
            <a:r>
              <a:rPr lang="en-US" dirty="0"/>
              <a:t>Gradient Boost: 0.13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7E9D9-15F0-457D-A50F-168E3D5FC944}"/>
              </a:ext>
            </a:extLst>
          </p:cNvPr>
          <p:cNvSpPr txBox="1"/>
          <p:nvPr/>
        </p:nvSpPr>
        <p:spPr>
          <a:xfrm>
            <a:off x="5305926" y="372979"/>
            <a:ext cx="339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Redo with $ and 00,000 </a:t>
            </a:r>
            <a:r>
              <a:rPr lang="en-US" dirty="0" err="1">
                <a:highlight>
                  <a:srgbClr val="FFFF00"/>
                </a:highlight>
              </a:rPr>
              <a:t>formating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3383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B86A-F007-4B5D-9E53-BDC2B9E5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Residuals</a:t>
            </a:r>
            <a:endParaRPr lang="en-US" dirty="0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900EA5E9-E81F-475E-9AEB-9725FDD4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" y="1419726"/>
            <a:ext cx="10876547" cy="5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1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Important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 of feature importance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7C764F-C40E-4482-965D-578875F8B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48" y="3200857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682C-A323-4DDA-BB03-EED5F9F9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Ames Iowa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9689253-69C0-48D9-A414-249BB7782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810039"/>
              </p:ext>
            </p:extLst>
          </p:nvPr>
        </p:nvGraphicFramePr>
        <p:xfrm>
          <a:off x="742475" y="1886376"/>
          <a:ext cx="4595335" cy="4557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37BC365-0436-4021-B49F-7C9FF6750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86376"/>
            <a:ext cx="4669972" cy="45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 Important Features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7BCB815-8F32-4D30-8AF1-45F64972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46" y="1732547"/>
            <a:ext cx="7561505" cy="50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0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your 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Analysis?</a:t>
            </a:r>
          </a:p>
          <a:p>
            <a:endParaRPr lang="en-US" dirty="0"/>
          </a:p>
          <a:p>
            <a:r>
              <a:rPr lang="en-US" dirty="0"/>
              <a:t>- show the important features and what that means</a:t>
            </a:r>
          </a:p>
          <a:p>
            <a:endParaRPr lang="en-US" dirty="0"/>
          </a:p>
          <a:p>
            <a:r>
              <a:rPr lang="en-US" dirty="0"/>
              <a:t>#Interpretation, what values are large? Convert to dollars?</a:t>
            </a:r>
          </a:p>
          <a:p>
            <a:endParaRPr lang="en-US" dirty="0"/>
          </a:p>
          <a:p>
            <a:r>
              <a:rPr lang="en-US" dirty="0"/>
              <a:t># What might be worth modifying</a:t>
            </a:r>
          </a:p>
          <a:p>
            <a:r>
              <a:rPr lang="en-US" dirty="0"/>
              <a:t># what might be worth considering before buying</a:t>
            </a:r>
          </a:p>
          <a:p>
            <a:r>
              <a:rPr lang="en-US" dirty="0"/>
              <a:t># Relative worth?</a:t>
            </a:r>
          </a:p>
          <a:p>
            <a:endParaRPr lang="en-US" dirty="0"/>
          </a:p>
          <a:p>
            <a:r>
              <a:rPr lang="en-US" dirty="0"/>
              <a:t># Overall Qual &amp; Finished SF</a:t>
            </a:r>
          </a:p>
        </p:txBody>
      </p:sp>
    </p:spTree>
    <p:extLst>
      <p:ext uri="{BB962C8B-B14F-4D97-AF65-F5344CB8AC3E}">
        <p14:creationId xmlns:p14="http://schemas.microsoft.com/office/powerpoint/2010/main" val="3594235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</a:t>
            </a:r>
          </a:p>
        </p:txBody>
      </p:sp>
      <p:pic>
        <p:nvPicPr>
          <p:cNvPr id="11" name="Content Placeholder 10" descr="Chart, waterfall chart&#10;&#10;Description automatically generated">
            <a:extLst>
              <a:ext uri="{FF2B5EF4-FFF2-40B4-BE49-F238E27FC236}">
                <a16:creationId xmlns:a16="http://schemas.microsoft.com/office/drawing/2014/main" id="{7E2B9B4E-2F66-4998-AAB9-457005E99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44" y="2286000"/>
            <a:ext cx="8045450" cy="4022725"/>
          </a:xfrm>
        </p:spPr>
      </p:pic>
    </p:spTree>
    <p:extLst>
      <p:ext uri="{BB962C8B-B14F-4D97-AF65-F5344CB8AC3E}">
        <p14:creationId xmlns:p14="http://schemas.microsoft.com/office/powerpoint/2010/main" val="2593531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Zoning 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A269E7FB-5BDE-47A7-9C89-599313829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1252"/>
            <a:ext cx="5997281" cy="3998188"/>
          </a:xfr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E4AF628D-07C4-4704-BA83-567790BD8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" y="2081252"/>
            <a:ext cx="5997281" cy="39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5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D1D7-D1B2-4AD7-AD4B-284DFE22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your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BB4F-A0A8-4081-956F-BA4908342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Some important features can be manipulated include Overall &amp; Exterior Quality &amp; Condition, the quality of the kitchen and Finished or Livable Square Feed. All increasing the sale value of the home.</a:t>
            </a:r>
          </a:p>
          <a:p>
            <a:endParaRPr lang="en-US" dirty="0"/>
          </a:p>
          <a:p>
            <a:r>
              <a:rPr lang="en-US" dirty="0"/>
              <a:t>Ultimately, features like Neighborhood, and Lot Area </a:t>
            </a:r>
          </a:p>
          <a:p>
            <a:endParaRPr lang="en-US" dirty="0"/>
          </a:p>
          <a:p>
            <a:r>
              <a:rPr lang="en-US" dirty="0"/>
              <a:t>Total SF, Neighborhood, </a:t>
            </a:r>
            <a:r>
              <a:rPr lang="en-US" dirty="0" err="1"/>
              <a:t>LotArea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Before buying, consider the Zoning and Neighborhood. Especially if rules prevent you from upgrading your home to your liking. </a:t>
            </a:r>
          </a:p>
        </p:txBody>
      </p:sp>
    </p:spTree>
    <p:extLst>
      <p:ext uri="{BB962C8B-B14F-4D97-AF65-F5344CB8AC3E}">
        <p14:creationId xmlns:p14="http://schemas.microsoft.com/office/powerpoint/2010/main" val="2020326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B321606-9B1F-4A2A-AEE9-4A1737A7C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572209"/>
              </p:ext>
            </p:extLst>
          </p:nvPr>
        </p:nvGraphicFramePr>
        <p:xfrm>
          <a:off x="1024129" y="1552074"/>
          <a:ext cx="10727942" cy="517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770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7AD6-45C3-4006-821D-BA1406A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predict your value this well</a:t>
            </a:r>
          </a:p>
          <a:p>
            <a:r>
              <a:rPr lang="en-US" dirty="0"/>
              <a:t>These are the best ways to improve you house</a:t>
            </a:r>
          </a:p>
          <a:p>
            <a:r>
              <a:rPr lang="en-US" dirty="0"/>
              <a:t>This is what you should consider when buying a new one</a:t>
            </a:r>
          </a:p>
          <a:p>
            <a:endParaRPr lang="en-US" dirty="0"/>
          </a:p>
          <a:p>
            <a:r>
              <a:rPr lang="en-US" dirty="0"/>
              <a:t>What can we say about a new house?</a:t>
            </a:r>
          </a:p>
          <a:p>
            <a:r>
              <a:rPr lang="en-US" dirty="0"/>
              <a:t>Is it better to buy the best home in a bad neighborhood or the worst in a good one?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9DDCB-44F5-4476-9330-9FF61D2A2C0C}"/>
              </a:ext>
            </a:extLst>
          </p:cNvPr>
          <p:cNvSpPr txBox="1"/>
          <p:nvPr/>
        </p:nvSpPr>
        <p:spPr>
          <a:xfrm>
            <a:off x="8427333" y="6462400"/>
            <a:ext cx="387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 Photo by 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Breno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Assis</a:t>
            </a:r>
            <a:r>
              <a:rPr lang="en-US" dirty="0"/>
              <a:t> on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1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73D5-5307-43C0-B030-9E9910CE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D2FE44-B245-4E4F-9911-9745C72A99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386489"/>
              </p:ext>
            </p:extLst>
          </p:nvPr>
        </p:nvGraphicFramePr>
        <p:xfrm>
          <a:off x="1192907" y="1997242"/>
          <a:ext cx="9806185" cy="4632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55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Missing* Values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25A3F9C5-8BD5-445A-87AB-E49357E4C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1650448"/>
            <a:ext cx="8502953" cy="5101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F723E4-CEC5-434C-A639-D8864216A93A}"/>
              </a:ext>
            </a:extLst>
          </p:cNvPr>
          <p:cNvSpPr txBox="1"/>
          <p:nvPr/>
        </p:nvSpPr>
        <p:spPr>
          <a:xfrm>
            <a:off x="783771" y="2452913"/>
            <a:ext cx="3323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Stuff goes here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Thing 3</a:t>
            </a:r>
          </a:p>
        </p:txBody>
      </p:sp>
    </p:spTree>
    <p:extLst>
      <p:ext uri="{BB962C8B-B14F-4D97-AF65-F5344CB8AC3E}">
        <p14:creationId xmlns:p14="http://schemas.microsoft.com/office/powerpoint/2010/main" val="18237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A3C6-36F4-439B-8FB0-462A26D0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Actual Missing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F0AB07-4538-49E1-BC1C-8CD252F4B6FB}"/>
              </a:ext>
            </a:extLst>
          </p:cNvPr>
          <p:cNvSpPr>
            <a:spLocks noChangeAspect="1"/>
          </p:cNvSpPr>
          <p:nvPr/>
        </p:nvSpPr>
        <p:spPr>
          <a:xfrm>
            <a:off x="1024127" y="2226281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A55B-007F-4990-9F07-960B4CED555A}"/>
              </a:ext>
            </a:extLst>
          </p:cNvPr>
          <p:cNvSpPr txBox="1"/>
          <p:nvPr/>
        </p:nvSpPr>
        <p:spPr>
          <a:xfrm>
            <a:off x="1539211" y="5142151"/>
            <a:ext cx="1713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Lot Frontage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259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3078F9-415D-4707-9132-5F5AE58E8392}"/>
              </a:ext>
            </a:extLst>
          </p:cNvPr>
          <p:cNvSpPr/>
          <p:nvPr/>
        </p:nvSpPr>
        <p:spPr>
          <a:xfrm>
            <a:off x="6028395" y="4502704"/>
            <a:ext cx="466777" cy="466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DFF80C-E8E6-4A5E-B1D5-2A8ADCB86E2D}"/>
              </a:ext>
            </a:extLst>
          </p:cNvPr>
          <p:cNvSpPr/>
          <p:nvPr/>
        </p:nvSpPr>
        <p:spPr>
          <a:xfrm>
            <a:off x="9903460" y="4779432"/>
            <a:ext cx="190049" cy="1900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882B4-4AAC-4B53-81DF-2FDF5A75AF78}"/>
              </a:ext>
            </a:extLst>
          </p:cNvPr>
          <p:cNvSpPr txBox="1"/>
          <p:nvPr/>
        </p:nvSpPr>
        <p:spPr>
          <a:xfrm>
            <a:off x="4823889" y="5142151"/>
            <a:ext cx="2875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Masonry Veneer Type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2CF20-F9BE-4463-92D7-FECE62DEEFB3}"/>
              </a:ext>
            </a:extLst>
          </p:cNvPr>
          <p:cNvSpPr txBox="1"/>
          <p:nvPr/>
        </p:nvSpPr>
        <p:spPr>
          <a:xfrm>
            <a:off x="9364336" y="5142151"/>
            <a:ext cx="1268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Electrical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N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3B557-D4C4-4FBD-9DB5-7F4A6C2B841E}"/>
              </a:ext>
            </a:extLst>
          </p:cNvPr>
          <p:cNvSpPr txBox="1"/>
          <p:nvPr/>
        </p:nvSpPr>
        <p:spPr>
          <a:xfrm>
            <a:off x="578466" y="6461348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Relative scale</a:t>
            </a:r>
          </a:p>
        </p:txBody>
      </p:sp>
    </p:spTree>
    <p:extLst>
      <p:ext uri="{BB962C8B-B14F-4D97-AF65-F5344CB8AC3E}">
        <p14:creationId xmlns:p14="http://schemas.microsoft.com/office/powerpoint/2010/main" val="385871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Features Contain Information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BF17F7C-5B7D-43B8-9A4C-3A8E2DA4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184" y="2084833"/>
            <a:ext cx="6034087" cy="402272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6485BA-6A76-4E3C-B7B5-B61416D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29" y="2084832"/>
            <a:ext cx="4827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BA-5936-4030-B3AD-039DFDD3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Others, less so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10D04-B6A7-45B5-8559-8516AD910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91" y="1606657"/>
            <a:ext cx="10878110" cy="54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87A1-96D9-4E88-AF40-64485CC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AF45837-B119-413C-A4B5-DEA43AD0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59" y="1573689"/>
            <a:ext cx="7247162" cy="4831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D173E-03DF-4E8B-91A1-D32C5B5AF53B}"/>
              </a:ext>
            </a:extLst>
          </p:cNvPr>
          <p:cNvSpPr txBox="1"/>
          <p:nvPr/>
        </p:nvSpPr>
        <p:spPr>
          <a:xfrm>
            <a:off x="747400" y="2269635"/>
            <a:ext cx="381256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The curator of the dataset suggests removal of houses with a </a:t>
            </a:r>
            <a:r>
              <a:rPr lang="en-US" b="1" dirty="0" err="1"/>
              <a:t>GrLivArea</a:t>
            </a:r>
            <a:r>
              <a:rPr lang="en-US" b="1" dirty="0"/>
              <a:t> </a:t>
            </a:r>
            <a:r>
              <a:rPr lang="en-US" dirty="0"/>
              <a:t>greater than 4000.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r>
              <a:rPr lang="en-US" b="1" dirty="0" err="1"/>
              <a:t>LotArea</a:t>
            </a:r>
            <a:r>
              <a:rPr lang="en-US" dirty="0"/>
              <a:t> also contains several outliers with z-</a:t>
            </a:r>
            <a:r>
              <a:rPr lang="en-US" dirty="0" err="1"/>
              <a:t>scroes</a:t>
            </a:r>
            <a:r>
              <a:rPr lang="en-US" dirty="0"/>
              <a:t> greater than 4.</a:t>
            </a: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Only one sale didn’t have standard </a:t>
            </a:r>
            <a:r>
              <a:rPr lang="en-US" b="1" dirty="0"/>
              <a:t>Utilities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06B12-3503-4642-97DA-4EF993A08CAF}"/>
              </a:ext>
            </a:extLst>
          </p:cNvPr>
          <p:cNvSpPr txBox="1"/>
          <p:nvPr/>
        </p:nvSpPr>
        <p:spPr>
          <a:xfrm>
            <a:off x="8452605" y="528431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 acres</a:t>
            </a:r>
          </a:p>
        </p:txBody>
      </p:sp>
    </p:spTree>
    <p:extLst>
      <p:ext uri="{BB962C8B-B14F-4D97-AF65-F5344CB8AC3E}">
        <p14:creationId xmlns:p14="http://schemas.microsoft.com/office/powerpoint/2010/main" val="364642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4D3-B7CB-4216-A76C-DBBDAB2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Imputation &amp;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FFB7-4C12-4079-9CF9-40E8B3EC1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 -&gt; Mode</a:t>
            </a:r>
          </a:p>
          <a:p>
            <a:r>
              <a:rPr lang="en-US" dirty="0"/>
              <a:t>Lot Frontage -&gt; Neighborhood x </a:t>
            </a:r>
            <a:r>
              <a:rPr lang="en-US" dirty="0" err="1"/>
              <a:t>LotConfig</a:t>
            </a:r>
            <a:r>
              <a:rPr lang="en-US" dirty="0"/>
              <a:t> or Neighborhood median</a:t>
            </a:r>
          </a:p>
          <a:p>
            <a:r>
              <a:rPr lang="en-US" dirty="0"/>
              <a:t>NAs -&gt; “None” or 0</a:t>
            </a:r>
          </a:p>
          <a:p>
            <a:r>
              <a:rPr lang="en-US" dirty="0"/>
              <a:t>Some numbers are strings</a:t>
            </a:r>
          </a:p>
          <a:p>
            <a:r>
              <a:rPr lang="en-US" dirty="0"/>
              <a:t>Standardized ordinals</a:t>
            </a:r>
          </a:p>
          <a:p>
            <a:endParaRPr lang="en-US" dirty="0"/>
          </a:p>
          <a:p>
            <a:r>
              <a:rPr lang="en-US" dirty="0"/>
              <a:t>Exteriror2nd had several misspelled values (</a:t>
            </a:r>
            <a:r>
              <a:rPr lang="en-US" dirty="0" err="1"/>
              <a:t>Brk</a:t>
            </a:r>
            <a:r>
              <a:rPr lang="en-US" dirty="0"/>
              <a:t> </a:t>
            </a:r>
            <a:r>
              <a:rPr lang="en-US" dirty="0" err="1"/>
              <a:t>Cmn</a:t>
            </a:r>
            <a:r>
              <a:rPr lang="en-US" dirty="0"/>
              <a:t> -&gt; </a:t>
            </a:r>
            <a:r>
              <a:rPr lang="en-US" dirty="0" err="1"/>
              <a:t>BrkComm</a:t>
            </a:r>
            <a:r>
              <a:rPr lang="en-US" dirty="0"/>
              <a:t>, </a:t>
            </a:r>
            <a:r>
              <a:rPr lang="en-US" dirty="0" err="1"/>
              <a:t>CmentBd</a:t>
            </a:r>
            <a:r>
              <a:rPr lang="en-US" dirty="0"/>
              <a:t> -&gt; </a:t>
            </a:r>
            <a:r>
              <a:rPr lang="en-US" dirty="0" err="1"/>
              <a:t>CemntBd</a:t>
            </a:r>
            <a:r>
              <a:rPr lang="en-US" dirty="0"/>
              <a:t>, Wd </a:t>
            </a:r>
            <a:r>
              <a:rPr lang="en-US" dirty="0" err="1"/>
              <a:t>Shng</a:t>
            </a:r>
            <a:r>
              <a:rPr lang="en-US" dirty="0"/>
              <a:t> -&gt; </a:t>
            </a:r>
            <a:r>
              <a:rPr lang="en-US" dirty="0" err="1"/>
              <a:t>WdShing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555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1931</TotalTime>
  <Words>750</Words>
  <Application>Microsoft Office PowerPoint</Application>
  <PresentationFormat>Widescreen</PresentationFormat>
  <Paragraphs>169</Paragraphs>
  <Slides>26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Tw Cen MT</vt:lpstr>
      <vt:lpstr>Tw Cen MT Condensed</vt:lpstr>
      <vt:lpstr>Wingdings 3</vt:lpstr>
      <vt:lpstr>Integral</vt:lpstr>
      <vt:lpstr>Ames Iowa Housing Price Prediction</vt:lpstr>
      <vt:lpstr>Ames Iowa</vt:lpstr>
      <vt:lpstr>The Data</vt:lpstr>
      <vt:lpstr>Missing* Values</vt:lpstr>
      <vt:lpstr>Actual Missing Values</vt:lpstr>
      <vt:lpstr>Some Features Contain Information</vt:lpstr>
      <vt:lpstr>Others, less so</vt:lpstr>
      <vt:lpstr>Outliers</vt:lpstr>
      <vt:lpstr>Null Imputation &amp; Data Cleaning </vt:lpstr>
      <vt:lpstr>Feature Engineering</vt:lpstr>
      <vt:lpstr>Multi-collinearity*</vt:lpstr>
      <vt:lpstr>Multi-collinearity*</vt:lpstr>
      <vt:lpstr>Feature Selection</vt:lpstr>
      <vt:lpstr>The Set Up</vt:lpstr>
      <vt:lpstr>Model Training Real flowchart?</vt:lpstr>
      <vt:lpstr>RMSE improves with More Features</vt:lpstr>
      <vt:lpstr>Models Poorly Predict Expensive Homes</vt:lpstr>
      <vt:lpstr>Model Residuals</vt:lpstr>
      <vt:lpstr>Lasso Important Features</vt:lpstr>
      <vt:lpstr>Gradient Boost Important Features</vt:lpstr>
      <vt:lpstr>What does this mean for your house</vt:lpstr>
      <vt:lpstr>Neighborhoods</vt:lpstr>
      <vt:lpstr>Zoning </vt:lpstr>
      <vt:lpstr>Choosing your Home</vt:lpstr>
      <vt:lpstr>Next Steps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Welch</dc:creator>
  <cp:lastModifiedBy>James Welch</cp:lastModifiedBy>
  <cp:revision>15</cp:revision>
  <dcterms:created xsi:type="dcterms:W3CDTF">2021-07-26T19:00:27Z</dcterms:created>
  <dcterms:modified xsi:type="dcterms:W3CDTF">2021-08-26T02:29:24Z</dcterms:modified>
</cp:coreProperties>
</file>